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4" r:id="rId4"/>
    <p:sldId id="258" r:id="rId5"/>
    <p:sldId id="260" r:id="rId6"/>
    <p:sldId id="259" r:id="rId7"/>
    <p:sldId id="261" r:id="rId8"/>
    <p:sldId id="269" r:id="rId9"/>
    <p:sldId id="262" r:id="rId10"/>
    <p:sldId id="268" r:id="rId11"/>
    <p:sldId id="263" r:id="rId12"/>
    <p:sldId id="265" r:id="rId13"/>
    <p:sldId id="266" r:id="rId14"/>
    <p:sldId id="26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3904" autoAdjust="0"/>
  </p:normalViewPr>
  <p:slideViewPr>
    <p:cSldViewPr snapToGrid="0">
      <p:cViewPr varScale="1">
        <p:scale>
          <a:sx n="86" d="100"/>
          <a:sy n="86" d="100"/>
        </p:scale>
        <p:origin x="738" y="7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8/1/2018</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‹Nº›</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8/1/2018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s-ES" smtClean="0"/>
              <a:t>Editar el estilo de texto del patrón</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s-ES" smtClean="0"/>
              <a:t>Editar el estilo de texto del patrón</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8/1/2018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8/1/2018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s-ES" smtClean="0"/>
              <a:t>Haga clic para modificar el estilo de título del patrón</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8/1/2018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8/1/2018</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11.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2.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13.xml.rels><?xml version="1.0" encoding="UTF-8" standalone="yes"?>
<Relationships xmlns="http://schemas.openxmlformats.org/package/2006/relationships"><Relationship Id="rId3" Type="http://schemas.openxmlformats.org/officeDocument/2006/relationships/image" Target="../media/image55.jpeg"/><Relationship Id="rId7" Type="http://schemas.openxmlformats.org/officeDocument/2006/relationships/image" Target="../media/image59.jpeg"/><Relationship Id="rId2" Type="http://schemas.openxmlformats.org/officeDocument/2006/relationships/image" Target="../media/image54.jpeg"/><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48418"/>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ctrTitle"/>
          </p:nvPr>
        </p:nvSpPr>
        <p:spPr>
          <a:xfrm>
            <a:off x="2102069" y="819807"/>
            <a:ext cx="7104993" cy="945931"/>
          </a:xfrm>
        </p:spPr>
        <p:txBody>
          <a:bodyPr>
            <a:normAutofit/>
          </a:bodyPr>
          <a:lstStyle/>
          <a:p>
            <a:r>
              <a:rPr lang="es-CO" dirty="0" smtClean="0">
                <a:effectLst>
                  <a:glow rad="228600">
                    <a:schemeClr val="accent5">
                      <a:satMod val="175000"/>
                      <a:alpha val="40000"/>
                    </a:schemeClr>
                  </a:glow>
                </a:effectLst>
                <a:latin typeface="Arial" panose="020B0604020202020204" pitchFamily="34" charset="0"/>
                <a:cs typeface="Arial" panose="020B0604020202020204" pitchFamily="34" charset="0"/>
              </a:rPr>
              <a:t>Región amazónica</a:t>
            </a:r>
            <a:endParaRPr lang="es-CO" dirty="0">
              <a:effectLst>
                <a:glow rad="228600">
                  <a:schemeClr val="accent5">
                    <a:satMod val="175000"/>
                    <a:alpha val="40000"/>
                  </a:schemeClr>
                </a:glow>
              </a:effectLst>
              <a:latin typeface="Arial" panose="020B0604020202020204" pitchFamily="34" charset="0"/>
              <a:cs typeface="Arial" panose="020B0604020202020204" pitchFamily="34" charset="0"/>
            </a:endParaRPr>
          </a:p>
        </p:txBody>
      </p:sp>
      <p:sp>
        <p:nvSpPr>
          <p:cNvPr id="3" name="Subtítulo 2"/>
          <p:cNvSpPr>
            <a:spLocks noGrp="1"/>
          </p:cNvSpPr>
          <p:nvPr>
            <p:ph type="subTitle" idx="1"/>
          </p:nvPr>
        </p:nvSpPr>
        <p:spPr>
          <a:xfrm>
            <a:off x="4404601" y="3316218"/>
            <a:ext cx="7134663" cy="3037489"/>
          </a:xfrm>
        </p:spPr>
        <p:txBody>
          <a:bodyPr>
            <a:normAutofit/>
          </a:bodyPr>
          <a:lstStyle/>
          <a:p>
            <a:r>
              <a:rPr lang="es-CO" sz="2400" cap="none" dirty="0" smtClean="0">
                <a:ln w="0"/>
                <a:effectLst>
                  <a:glow rad="101600">
                    <a:schemeClr val="accent4">
                      <a:satMod val="175000"/>
                      <a:alpha val="40000"/>
                    </a:schemeClr>
                  </a:glow>
                  <a:outerShdw blurRad="38100" dist="19050" dir="2700000" algn="tl" rotWithShape="0">
                    <a:schemeClr val="dk1">
                      <a:alpha val="40000"/>
                    </a:schemeClr>
                  </a:outerShdw>
                </a:effectLst>
              </a:rPr>
              <a:t>Nombre: angélica Paola herrera roldan</a:t>
            </a:r>
          </a:p>
          <a:p>
            <a:r>
              <a:rPr lang="es-CO" sz="2400" cap="none" dirty="0" smtClean="0">
                <a:ln w="0"/>
                <a:effectLst>
                  <a:glow rad="101600">
                    <a:schemeClr val="accent4">
                      <a:satMod val="175000"/>
                      <a:alpha val="40000"/>
                    </a:schemeClr>
                  </a:glow>
                  <a:outerShdw blurRad="38100" dist="19050" dir="2700000" algn="tl" rotWithShape="0">
                    <a:schemeClr val="dk1">
                      <a:alpha val="40000"/>
                    </a:schemeClr>
                  </a:outerShdw>
                </a:effectLst>
              </a:rPr>
              <a:t>Tema: la región amazónica</a:t>
            </a:r>
          </a:p>
          <a:p>
            <a:r>
              <a:rPr lang="es-CO" sz="2400" cap="none" dirty="0" smtClean="0">
                <a:ln w="0"/>
                <a:effectLst>
                  <a:glow rad="101600">
                    <a:schemeClr val="accent4">
                      <a:satMod val="175000"/>
                      <a:alpha val="40000"/>
                    </a:schemeClr>
                  </a:glow>
                  <a:outerShdw blurRad="38100" dist="19050" dir="2700000" algn="tl" rotWithShape="0">
                    <a:schemeClr val="dk1">
                      <a:alpha val="40000"/>
                    </a:schemeClr>
                  </a:outerShdw>
                </a:effectLst>
              </a:rPr>
              <a:t>Materia: procesos lectores</a:t>
            </a:r>
          </a:p>
          <a:p>
            <a:r>
              <a:rPr lang="es-CO" sz="2400" cap="none" dirty="0" smtClean="0">
                <a:ln w="0"/>
                <a:effectLst>
                  <a:glow rad="101600">
                    <a:schemeClr val="accent4">
                      <a:satMod val="175000"/>
                      <a:alpha val="40000"/>
                    </a:schemeClr>
                  </a:glow>
                  <a:outerShdw blurRad="38100" dist="19050" dir="2700000" algn="tl" rotWithShape="0">
                    <a:schemeClr val="dk1">
                      <a:alpha val="40000"/>
                    </a:schemeClr>
                  </a:outerShdw>
                </a:effectLst>
              </a:rPr>
              <a:t>Profesora: Elizabeth pinzón</a:t>
            </a:r>
          </a:p>
          <a:p>
            <a:r>
              <a:rPr lang="es-CO" sz="2400" cap="none" dirty="0" smtClean="0">
                <a:ln w="0"/>
                <a:effectLst>
                  <a:glow rad="101600">
                    <a:schemeClr val="accent4">
                      <a:satMod val="175000"/>
                      <a:alpha val="40000"/>
                    </a:schemeClr>
                  </a:glow>
                  <a:outerShdw blurRad="38100" dist="19050" dir="2700000" algn="tl" rotWithShape="0">
                    <a:schemeClr val="dk1">
                      <a:alpha val="40000"/>
                    </a:schemeClr>
                  </a:outerShdw>
                </a:effectLst>
              </a:rPr>
              <a:t>Curso: 904</a:t>
            </a:r>
          </a:p>
        </p:txBody>
      </p:sp>
    </p:spTree>
    <p:extLst>
      <p:ext uri="{BB962C8B-B14F-4D97-AF65-F5344CB8AC3E}">
        <p14:creationId xmlns:p14="http://schemas.microsoft.com/office/powerpoint/2010/main" val="2406124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80">
                                          <p:stCondLst>
                                            <p:cond delay="0"/>
                                          </p:stCondLst>
                                        </p:cTn>
                                        <p:tgtEl>
                                          <p:spTgt spid="3">
                                            <p:txEl>
                                              <p:pRg st="0" end="0"/>
                                            </p:txEl>
                                          </p:spTgt>
                                        </p:tgtEl>
                                      </p:cBhvr>
                                    </p:animEffect>
                                    <p:anim calcmode="lin" valueType="num">
                                      <p:cBhvr>
                                        <p:cTn id="14"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xEl>
                                              <p:pRg st="0" end="0"/>
                                            </p:txEl>
                                          </p:spTgt>
                                        </p:tgtEl>
                                      </p:cBhvr>
                                      <p:to x="100000" y="60000"/>
                                    </p:animScale>
                                    <p:animScale>
                                      <p:cBhvr>
                                        <p:cTn id="20" dur="166" decel="50000">
                                          <p:stCondLst>
                                            <p:cond delay="676"/>
                                          </p:stCondLst>
                                        </p:cTn>
                                        <p:tgtEl>
                                          <p:spTgt spid="3">
                                            <p:txEl>
                                              <p:pRg st="0" end="0"/>
                                            </p:txEl>
                                          </p:spTgt>
                                        </p:tgtEl>
                                      </p:cBhvr>
                                      <p:to x="100000" y="100000"/>
                                    </p:animScale>
                                    <p:animScale>
                                      <p:cBhvr>
                                        <p:cTn id="21" dur="26">
                                          <p:stCondLst>
                                            <p:cond delay="1312"/>
                                          </p:stCondLst>
                                        </p:cTn>
                                        <p:tgtEl>
                                          <p:spTgt spid="3">
                                            <p:txEl>
                                              <p:pRg st="0" end="0"/>
                                            </p:txEl>
                                          </p:spTgt>
                                        </p:tgtEl>
                                      </p:cBhvr>
                                      <p:to x="100000" y="80000"/>
                                    </p:animScale>
                                    <p:animScale>
                                      <p:cBhvr>
                                        <p:cTn id="22" dur="166" decel="50000">
                                          <p:stCondLst>
                                            <p:cond delay="1338"/>
                                          </p:stCondLst>
                                        </p:cTn>
                                        <p:tgtEl>
                                          <p:spTgt spid="3">
                                            <p:txEl>
                                              <p:pRg st="0" end="0"/>
                                            </p:txEl>
                                          </p:spTgt>
                                        </p:tgtEl>
                                      </p:cBhvr>
                                      <p:to x="100000" y="100000"/>
                                    </p:animScale>
                                    <p:animScale>
                                      <p:cBhvr>
                                        <p:cTn id="23" dur="26">
                                          <p:stCondLst>
                                            <p:cond delay="1642"/>
                                          </p:stCondLst>
                                        </p:cTn>
                                        <p:tgtEl>
                                          <p:spTgt spid="3">
                                            <p:txEl>
                                              <p:pRg st="0" end="0"/>
                                            </p:txEl>
                                          </p:spTgt>
                                        </p:tgtEl>
                                      </p:cBhvr>
                                      <p:to x="100000" y="90000"/>
                                    </p:animScale>
                                    <p:animScale>
                                      <p:cBhvr>
                                        <p:cTn id="24" dur="166" decel="50000">
                                          <p:stCondLst>
                                            <p:cond delay="1668"/>
                                          </p:stCondLst>
                                        </p:cTn>
                                        <p:tgtEl>
                                          <p:spTgt spid="3">
                                            <p:txEl>
                                              <p:pRg st="0" end="0"/>
                                            </p:txEl>
                                          </p:spTgt>
                                        </p:tgtEl>
                                      </p:cBhvr>
                                      <p:to x="100000" y="100000"/>
                                    </p:animScale>
                                    <p:animScale>
                                      <p:cBhvr>
                                        <p:cTn id="25" dur="26">
                                          <p:stCondLst>
                                            <p:cond delay="1808"/>
                                          </p:stCondLst>
                                        </p:cTn>
                                        <p:tgtEl>
                                          <p:spTgt spid="3">
                                            <p:txEl>
                                              <p:pRg st="0" end="0"/>
                                            </p:txEl>
                                          </p:spTgt>
                                        </p:tgtEl>
                                      </p:cBhvr>
                                      <p:to x="100000" y="95000"/>
                                    </p:animScale>
                                    <p:animScale>
                                      <p:cBhvr>
                                        <p:cTn id="26" dur="166" decel="50000">
                                          <p:stCondLst>
                                            <p:cond delay="1834"/>
                                          </p:stCondLst>
                                        </p:cTn>
                                        <p:tgtEl>
                                          <p:spTgt spid="3">
                                            <p:txEl>
                                              <p:pRg st="0" end="0"/>
                                            </p:txEl>
                                          </p:spTgt>
                                        </p:tgtEl>
                                      </p:cBhvr>
                                      <p:to x="100000" y="100000"/>
                                    </p:animScale>
                                  </p:childTnLst>
                                </p:cTn>
                              </p:par>
                              <p:par>
                                <p:cTn id="27" presetID="26" presetClass="entr" presetSubtype="0" fill="hold" nodeType="with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wipe(down)">
                                      <p:cBhvr>
                                        <p:cTn id="29" dur="580">
                                          <p:stCondLst>
                                            <p:cond delay="0"/>
                                          </p:stCondLst>
                                        </p:cTn>
                                        <p:tgtEl>
                                          <p:spTgt spid="3">
                                            <p:txEl>
                                              <p:pRg st="1" end="1"/>
                                            </p:txEl>
                                          </p:spTgt>
                                        </p:tgtEl>
                                      </p:cBhvr>
                                    </p:animEffect>
                                    <p:anim calcmode="lin" valueType="num">
                                      <p:cBhvr>
                                        <p:cTn id="30"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5" dur="26">
                                          <p:stCondLst>
                                            <p:cond delay="650"/>
                                          </p:stCondLst>
                                        </p:cTn>
                                        <p:tgtEl>
                                          <p:spTgt spid="3">
                                            <p:txEl>
                                              <p:pRg st="1" end="1"/>
                                            </p:txEl>
                                          </p:spTgt>
                                        </p:tgtEl>
                                      </p:cBhvr>
                                      <p:to x="100000" y="60000"/>
                                    </p:animScale>
                                    <p:animScale>
                                      <p:cBhvr>
                                        <p:cTn id="36" dur="166" decel="50000">
                                          <p:stCondLst>
                                            <p:cond delay="676"/>
                                          </p:stCondLst>
                                        </p:cTn>
                                        <p:tgtEl>
                                          <p:spTgt spid="3">
                                            <p:txEl>
                                              <p:pRg st="1" end="1"/>
                                            </p:txEl>
                                          </p:spTgt>
                                        </p:tgtEl>
                                      </p:cBhvr>
                                      <p:to x="100000" y="100000"/>
                                    </p:animScale>
                                    <p:animScale>
                                      <p:cBhvr>
                                        <p:cTn id="37" dur="26">
                                          <p:stCondLst>
                                            <p:cond delay="1312"/>
                                          </p:stCondLst>
                                        </p:cTn>
                                        <p:tgtEl>
                                          <p:spTgt spid="3">
                                            <p:txEl>
                                              <p:pRg st="1" end="1"/>
                                            </p:txEl>
                                          </p:spTgt>
                                        </p:tgtEl>
                                      </p:cBhvr>
                                      <p:to x="100000" y="80000"/>
                                    </p:animScale>
                                    <p:animScale>
                                      <p:cBhvr>
                                        <p:cTn id="38" dur="166" decel="50000">
                                          <p:stCondLst>
                                            <p:cond delay="1338"/>
                                          </p:stCondLst>
                                        </p:cTn>
                                        <p:tgtEl>
                                          <p:spTgt spid="3">
                                            <p:txEl>
                                              <p:pRg st="1" end="1"/>
                                            </p:txEl>
                                          </p:spTgt>
                                        </p:tgtEl>
                                      </p:cBhvr>
                                      <p:to x="100000" y="100000"/>
                                    </p:animScale>
                                    <p:animScale>
                                      <p:cBhvr>
                                        <p:cTn id="39" dur="26">
                                          <p:stCondLst>
                                            <p:cond delay="1642"/>
                                          </p:stCondLst>
                                        </p:cTn>
                                        <p:tgtEl>
                                          <p:spTgt spid="3">
                                            <p:txEl>
                                              <p:pRg st="1" end="1"/>
                                            </p:txEl>
                                          </p:spTgt>
                                        </p:tgtEl>
                                      </p:cBhvr>
                                      <p:to x="100000" y="90000"/>
                                    </p:animScale>
                                    <p:animScale>
                                      <p:cBhvr>
                                        <p:cTn id="40" dur="166" decel="50000">
                                          <p:stCondLst>
                                            <p:cond delay="1668"/>
                                          </p:stCondLst>
                                        </p:cTn>
                                        <p:tgtEl>
                                          <p:spTgt spid="3">
                                            <p:txEl>
                                              <p:pRg st="1" end="1"/>
                                            </p:txEl>
                                          </p:spTgt>
                                        </p:tgtEl>
                                      </p:cBhvr>
                                      <p:to x="100000" y="100000"/>
                                    </p:animScale>
                                    <p:animScale>
                                      <p:cBhvr>
                                        <p:cTn id="41" dur="26">
                                          <p:stCondLst>
                                            <p:cond delay="1808"/>
                                          </p:stCondLst>
                                        </p:cTn>
                                        <p:tgtEl>
                                          <p:spTgt spid="3">
                                            <p:txEl>
                                              <p:pRg st="1" end="1"/>
                                            </p:txEl>
                                          </p:spTgt>
                                        </p:tgtEl>
                                      </p:cBhvr>
                                      <p:to x="100000" y="95000"/>
                                    </p:animScale>
                                    <p:animScale>
                                      <p:cBhvr>
                                        <p:cTn id="42" dur="166" decel="50000">
                                          <p:stCondLst>
                                            <p:cond delay="1834"/>
                                          </p:stCondLst>
                                        </p:cTn>
                                        <p:tgtEl>
                                          <p:spTgt spid="3">
                                            <p:txEl>
                                              <p:pRg st="1" end="1"/>
                                            </p:txEl>
                                          </p:spTgt>
                                        </p:tgtEl>
                                      </p:cBhvr>
                                      <p:to x="100000" y="100000"/>
                                    </p:animScale>
                                  </p:childTnLst>
                                </p:cTn>
                              </p:par>
                              <p:par>
                                <p:cTn id="43" presetID="26" presetClass="entr" presetSubtype="0" fill="hold" nodeType="with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animEffect transition="in" filter="wipe(down)">
                                      <p:cBhvr>
                                        <p:cTn id="45" dur="580">
                                          <p:stCondLst>
                                            <p:cond delay="0"/>
                                          </p:stCondLst>
                                        </p:cTn>
                                        <p:tgtEl>
                                          <p:spTgt spid="3">
                                            <p:txEl>
                                              <p:pRg st="2" end="2"/>
                                            </p:txEl>
                                          </p:spTgt>
                                        </p:tgtEl>
                                      </p:cBhvr>
                                    </p:animEffect>
                                    <p:anim calcmode="lin" valueType="num">
                                      <p:cBhvr>
                                        <p:cTn id="46"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1" dur="26">
                                          <p:stCondLst>
                                            <p:cond delay="650"/>
                                          </p:stCondLst>
                                        </p:cTn>
                                        <p:tgtEl>
                                          <p:spTgt spid="3">
                                            <p:txEl>
                                              <p:pRg st="2" end="2"/>
                                            </p:txEl>
                                          </p:spTgt>
                                        </p:tgtEl>
                                      </p:cBhvr>
                                      <p:to x="100000" y="60000"/>
                                    </p:animScale>
                                    <p:animScale>
                                      <p:cBhvr>
                                        <p:cTn id="52" dur="166" decel="50000">
                                          <p:stCondLst>
                                            <p:cond delay="676"/>
                                          </p:stCondLst>
                                        </p:cTn>
                                        <p:tgtEl>
                                          <p:spTgt spid="3">
                                            <p:txEl>
                                              <p:pRg st="2" end="2"/>
                                            </p:txEl>
                                          </p:spTgt>
                                        </p:tgtEl>
                                      </p:cBhvr>
                                      <p:to x="100000" y="100000"/>
                                    </p:animScale>
                                    <p:animScale>
                                      <p:cBhvr>
                                        <p:cTn id="53" dur="26">
                                          <p:stCondLst>
                                            <p:cond delay="1312"/>
                                          </p:stCondLst>
                                        </p:cTn>
                                        <p:tgtEl>
                                          <p:spTgt spid="3">
                                            <p:txEl>
                                              <p:pRg st="2" end="2"/>
                                            </p:txEl>
                                          </p:spTgt>
                                        </p:tgtEl>
                                      </p:cBhvr>
                                      <p:to x="100000" y="80000"/>
                                    </p:animScale>
                                    <p:animScale>
                                      <p:cBhvr>
                                        <p:cTn id="54" dur="166" decel="50000">
                                          <p:stCondLst>
                                            <p:cond delay="1338"/>
                                          </p:stCondLst>
                                        </p:cTn>
                                        <p:tgtEl>
                                          <p:spTgt spid="3">
                                            <p:txEl>
                                              <p:pRg st="2" end="2"/>
                                            </p:txEl>
                                          </p:spTgt>
                                        </p:tgtEl>
                                      </p:cBhvr>
                                      <p:to x="100000" y="100000"/>
                                    </p:animScale>
                                    <p:animScale>
                                      <p:cBhvr>
                                        <p:cTn id="55" dur="26">
                                          <p:stCondLst>
                                            <p:cond delay="1642"/>
                                          </p:stCondLst>
                                        </p:cTn>
                                        <p:tgtEl>
                                          <p:spTgt spid="3">
                                            <p:txEl>
                                              <p:pRg st="2" end="2"/>
                                            </p:txEl>
                                          </p:spTgt>
                                        </p:tgtEl>
                                      </p:cBhvr>
                                      <p:to x="100000" y="90000"/>
                                    </p:animScale>
                                    <p:animScale>
                                      <p:cBhvr>
                                        <p:cTn id="56" dur="166" decel="50000">
                                          <p:stCondLst>
                                            <p:cond delay="1668"/>
                                          </p:stCondLst>
                                        </p:cTn>
                                        <p:tgtEl>
                                          <p:spTgt spid="3">
                                            <p:txEl>
                                              <p:pRg st="2" end="2"/>
                                            </p:txEl>
                                          </p:spTgt>
                                        </p:tgtEl>
                                      </p:cBhvr>
                                      <p:to x="100000" y="100000"/>
                                    </p:animScale>
                                    <p:animScale>
                                      <p:cBhvr>
                                        <p:cTn id="57" dur="26">
                                          <p:stCondLst>
                                            <p:cond delay="1808"/>
                                          </p:stCondLst>
                                        </p:cTn>
                                        <p:tgtEl>
                                          <p:spTgt spid="3">
                                            <p:txEl>
                                              <p:pRg st="2" end="2"/>
                                            </p:txEl>
                                          </p:spTgt>
                                        </p:tgtEl>
                                      </p:cBhvr>
                                      <p:to x="100000" y="95000"/>
                                    </p:animScale>
                                    <p:animScale>
                                      <p:cBhvr>
                                        <p:cTn id="58" dur="166" decel="50000">
                                          <p:stCondLst>
                                            <p:cond delay="1834"/>
                                          </p:stCondLst>
                                        </p:cTn>
                                        <p:tgtEl>
                                          <p:spTgt spid="3">
                                            <p:txEl>
                                              <p:pRg st="2" end="2"/>
                                            </p:txEl>
                                          </p:spTgt>
                                        </p:tgtEl>
                                      </p:cBhvr>
                                      <p:to x="100000" y="100000"/>
                                    </p:animScale>
                                  </p:childTnLst>
                                </p:cTn>
                              </p:par>
                              <p:par>
                                <p:cTn id="59" presetID="26" presetClass="entr" presetSubtype="0" fill="hold" nodeType="with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par>
                                <p:cTn id="75" presetID="26" presetClass="entr" presetSubtype="0" fill="hold" nodeType="withEffect">
                                  <p:stCondLst>
                                    <p:cond delay="0"/>
                                  </p:stCondLst>
                                  <p:childTnLst>
                                    <p:set>
                                      <p:cBhvr>
                                        <p:cTn id="76" dur="1" fill="hold">
                                          <p:stCondLst>
                                            <p:cond delay="0"/>
                                          </p:stCondLst>
                                        </p:cTn>
                                        <p:tgtEl>
                                          <p:spTgt spid="3">
                                            <p:txEl>
                                              <p:pRg st="4" end="4"/>
                                            </p:txEl>
                                          </p:spTgt>
                                        </p:tgtEl>
                                        <p:attrNameLst>
                                          <p:attrName>style.visibility</p:attrName>
                                        </p:attrNameLst>
                                      </p:cBhvr>
                                      <p:to>
                                        <p:strVal val="visible"/>
                                      </p:to>
                                    </p:set>
                                    <p:animEffect transition="in" filter="wipe(down)">
                                      <p:cBhvr>
                                        <p:cTn id="77" dur="580">
                                          <p:stCondLst>
                                            <p:cond delay="0"/>
                                          </p:stCondLst>
                                        </p:cTn>
                                        <p:tgtEl>
                                          <p:spTgt spid="3">
                                            <p:txEl>
                                              <p:pRg st="4" end="4"/>
                                            </p:txEl>
                                          </p:spTgt>
                                        </p:tgtEl>
                                      </p:cBhvr>
                                    </p:animEffect>
                                    <p:anim calcmode="lin" valueType="num">
                                      <p:cBhvr>
                                        <p:cTn id="78"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3" dur="26">
                                          <p:stCondLst>
                                            <p:cond delay="650"/>
                                          </p:stCondLst>
                                        </p:cTn>
                                        <p:tgtEl>
                                          <p:spTgt spid="3">
                                            <p:txEl>
                                              <p:pRg st="4" end="4"/>
                                            </p:txEl>
                                          </p:spTgt>
                                        </p:tgtEl>
                                      </p:cBhvr>
                                      <p:to x="100000" y="60000"/>
                                    </p:animScale>
                                    <p:animScale>
                                      <p:cBhvr>
                                        <p:cTn id="84" dur="166" decel="50000">
                                          <p:stCondLst>
                                            <p:cond delay="676"/>
                                          </p:stCondLst>
                                        </p:cTn>
                                        <p:tgtEl>
                                          <p:spTgt spid="3">
                                            <p:txEl>
                                              <p:pRg st="4" end="4"/>
                                            </p:txEl>
                                          </p:spTgt>
                                        </p:tgtEl>
                                      </p:cBhvr>
                                      <p:to x="100000" y="100000"/>
                                    </p:animScale>
                                    <p:animScale>
                                      <p:cBhvr>
                                        <p:cTn id="85" dur="26">
                                          <p:stCondLst>
                                            <p:cond delay="1312"/>
                                          </p:stCondLst>
                                        </p:cTn>
                                        <p:tgtEl>
                                          <p:spTgt spid="3">
                                            <p:txEl>
                                              <p:pRg st="4" end="4"/>
                                            </p:txEl>
                                          </p:spTgt>
                                        </p:tgtEl>
                                      </p:cBhvr>
                                      <p:to x="100000" y="80000"/>
                                    </p:animScale>
                                    <p:animScale>
                                      <p:cBhvr>
                                        <p:cTn id="86" dur="166" decel="50000">
                                          <p:stCondLst>
                                            <p:cond delay="1338"/>
                                          </p:stCondLst>
                                        </p:cTn>
                                        <p:tgtEl>
                                          <p:spTgt spid="3">
                                            <p:txEl>
                                              <p:pRg st="4" end="4"/>
                                            </p:txEl>
                                          </p:spTgt>
                                        </p:tgtEl>
                                      </p:cBhvr>
                                      <p:to x="100000" y="100000"/>
                                    </p:animScale>
                                    <p:animScale>
                                      <p:cBhvr>
                                        <p:cTn id="87" dur="26">
                                          <p:stCondLst>
                                            <p:cond delay="1642"/>
                                          </p:stCondLst>
                                        </p:cTn>
                                        <p:tgtEl>
                                          <p:spTgt spid="3">
                                            <p:txEl>
                                              <p:pRg st="4" end="4"/>
                                            </p:txEl>
                                          </p:spTgt>
                                        </p:tgtEl>
                                      </p:cBhvr>
                                      <p:to x="100000" y="90000"/>
                                    </p:animScale>
                                    <p:animScale>
                                      <p:cBhvr>
                                        <p:cTn id="88" dur="166" decel="50000">
                                          <p:stCondLst>
                                            <p:cond delay="1668"/>
                                          </p:stCondLst>
                                        </p:cTn>
                                        <p:tgtEl>
                                          <p:spTgt spid="3">
                                            <p:txEl>
                                              <p:pRg st="4" end="4"/>
                                            </p:txEl>
                                          </p:spTgt>
                                        </p:tgtEl>
                                      </p:cBhvr>
                                      <p:to x="100000" y="100000"/>
                                    </p:animScale>
                                    <p:animScale>
                                      <p:cBhvr>
                                        <p:cTn id="89" dur="26">
                                          <p:stCondLst>
                                            <p:cond delay="1808"/>
                                          </p:stCondLst>
                                        </p:cTn>
                                        <p:tgtEl>
                                          <p:spTgt spid="3">
                                            <p:txEl>
                                              <p:pRg st="4" end="4"/>
                                            </p:txEl>
                                          </p:spTgt>
                                        </p:tgtEl>
                                      </p:cBhvr>
                                      <p:to x="100000" y="95000"/>
                                    </p:animScale>
                                    <p:animScale>
                                      <p:cBhvr>
                                        <p:cTn id="90"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341971"/>
            <a:ext cx="10131425" cy="639337"/>
          </a:xfrm>
        </p:spPr>
        <p:txBody>
          <a:bodyPr>
            <a:normAutofit fontScale="90000"/>
          </a:bodyPr>
          <a:lstStyle/>
          <a:p>
            <a:pPr algn="ctr"/>
            <a:r>
              <a:rPr lang="es-CO" dirty="0" smtClean="0">
                <a:effectLst>
                  <a:glow rad="139700">
                    <a:schemeClr val="accent5">
                      <a:satMod val="175000"/>
                      <a:alpha val="40000"/>
                    </a:schemeClr>
                  </a:glow>
                </a:effectLst>
              </a:rPr>
              <a:t>Festividades.</a:t>
            </a:r>
            <a:endParaRPr lang="es-CO" dirty="0">
              <a:effectLst>
                <a:glow rad="139700">
                  <a:schemeClr val="accent5">
                    <a:satMod val="175000"/>
                    <a:alpha val="40000"/>
                  </a:schemeClr>
                </a:glow>
              </a:effectLst>
            </a:endParaRPr>
          </a:p>
        </p:txBody>
      </p:sp>
      <p:sp>
        <p:nvSpPr>
          <p:cNvPr id="4" name="CuadroTexto 3"/>
          <p:cNvSpPr txBox="1"/>
          <p:nvPr/>
        </p:nvSpPr>
        <p:spPr>
          <a:xfrm>
            <a:off x="791737" y="1349298"/>
            <a:ext cx="10694019" cy="1754326"/>
          </a:xfrm>
          <a:prstGeom prst="rect">
            <a:avLst/>
          </a:prstGeom>
          <a:noFill/>
          <a:ln>
            <a:noFill/>
          </a:ln>
        </p:spPr>
        <p:txBody>
          <a:bodyPr wrap="square" rtlCol="0">
            <a:spAutoFit/>
          </a:bodyPr>
          <a:lstStyle/>
          <a:p>
            <a:r>
              <a:rPr lang="es-CO" dirty="0"/>
              <a:t>Carnaval de Mocoa: Esta festividad tiene como objetivo cuidar las raíces del departamento del Putumayo. Se realiza en diciembre y durante los días de conmemoración se llevan a cabo bailes, se realiza el reinado del Carnaval y se presentan diferentes bandas de música que vienen de otras regiones del país</a:t>
            </a:r>
            <a:r>
              <a:rPr lang="es-CO" dirty="0" smtClean="0"/>
              <a:t>.</a:t>
            </a:r>
          </a:p>
          <a:p>
            <a:endParaRPr lang="es-CO" dirty="0"/>
          </a:p>
          <a:p>
            <a:r>
              <a:rPr lang="es-CO" dirty="0"/>
              <a:t>Festival y Reinado: Nacional e Internacional de la Ecología: En este evento se elige a la reina de la ecología. Se lleva a cabo en Caquetá y gracias a él se promueve la cultura y el turismo del lugar de el evento.</a:t>
            </a:r>
          </a:p>
        </p:txBody>
      </p:sp>
      <p:pic>
        <p:nvPicPr>
          <p:cNvPr id="2050" name="Picture 2" descr="Resultado de imagen para carnaval de moco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312" y="3836020"/>
            <a:ext cx="3011372" cy="201639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para festival de la ecolog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2073" y="3836020"/>
            <a:ext cx="3121547" cy="201639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esultado de imagen para carnaval de moco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7010" y="3836020"/>
            <a:ext cx="3311118" cy="1962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7402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80">
                                          <p:stCondLst>
                                            <p:cond delay="0"/>
                                          </p:stCondLst>
                                        </p:cTn>
                                        <p:tgtEl>
                                          <p:spTgt spid="4"/>
                                        </p:tgtEl>
                                      </p:cBhvr>
                                    </p:animEffect>
                                    <p:anim calcmode="lin" valueType="num">
                                      <p:cBhvr>
                                        <p:cTn id="1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gtEl>
                                      </p:cBhvr>
                                      <p:to x="100000" y="60000"/>
                                    </p:animScale>
                                    <p:animScale>
                                      <p:cBhvr>
                                        <p:cTn id="21" dur="166" decel="50000">
                                          <p:stCondLst>
                                            <p:cond delay="676"/>
                                          </p:stCondLst>
                                        </p:cTn>
                                        <p:tgtEl>
                                          <p:spTgt spid="4"/>
                                        </p:tgtEl>
                                      </p:cBhvr>
                                      <p:to x="100000" y="100000"/>
                                    </p:animScale>
                                    <p:animScale>
                                      <p:cBhvr>
                                        <p:cTn id="22" dur="26">
                                          <p:stCondLst>
                                            <p:cond delay="1312"/>
                                          </p:stCondLst>
                                        </p:cTn>
                                        <p:tgtEl>
                                          <p:spTgt spid="4"/>
                                        </p:tgtEl>
                                      </p:cBhvr>
                                      <p:to x="100000" y="80000"/>
                                    </p:animScale>
                                    <p:animScale>
                                      <p:cBhvr>
                                        <p:cTn id="23" dur="166" decel="50000">
                                          <p:stCondLst>
                                            <p:cond delay="1338"/>
                                          </p:stCondLst>
                                        </p:cTn>
                                        <p:tgtEl>
                                          <p:spTgt spid="4"/>
                                        </p:tgtEl>
                                      </p:cBhvr>
                                      <p:to x="100000" y="100000"/>
                                    </p:animScale>
                                    <p:animScale>
                                      <p:cBhvr>
                                        <p:cTn id="24" dur="26">
                                          <p:stCondLst>
                                            <p:cond delay="1642"/>
                                          </p:stCondLst>
                                        </p:cTn>
                                        <p:tgtEl>
                                          <p:spTgt spid="4"/>
                                        </p:tgtEl>
                                      </p:cBhvr>
                                      <p:to x="100000" y="90000"/>
                                    </p:animScale>
                                    <p:animScale>
                                      <p:cBhvr>
                                        <p:cTn id="25" dur="166" decel="50000">
                                          <p:stCondLst>
                                            <p:cond delay="1668"/>
                                          </p:stCondLst>
                                        </p:cTn>
                                        <p:tgtEl>
                                          <p:spTgt spid="4"/>
                                        </p:tgtEl>
                                      </p:cBhvr>
                                      <p:to x="100000" y="100000"/>
                                    </p:animScale>
                                    <p:animScale>
                                      <p:cBhvr>
                                        <p:cTn id="26" dur="26">
                                          <p:stCondLst>
                                            <p:cond delay="1808"/>
                                          </p:stCondLst>
                                        </p:cTn>
                                        <p:tgtEl>
                                          <p:spTgt spid="4"/>
                                        </p:tgtEl>
                                      </p:cBhvr>
                                      <p:to x="100000" y="95000"/>
                                    </p:animScale>
                                    <p:animScale>
                                      <p:cBhvr>
                                        <p:cTn id="27" dur="166" decel="50000">
                                          <p:stCondLst>
                                            <p:cond delay="1834"/>
                                          </p:stCondLst>
                                        </p:cTn>
                                        <p:tgtEl>
                                          <p:spTgt spid="4"/>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wipe(down)">
                                      <p:cBhvr>
                                        <p:cTn id="32" dur="580">
                                          <p:stCondLst>
                                            <p:cond delay="0"/>
                                          </p:stCondLst>
                                        </p:cTn>
                                        <p:tgtEl>
                                          <p:spTgt spid="4">
                                            <p:txEl>
                                              <p:pRg st="0" end="0"/>
                                            </p:txEl>
                                          </p:spTgt>
                                        </p:tgtEl>
                                      </p:cBhvr>
                                    </p:animEffect>
                                    <p:anim calcmode="lin" valueType="num">
                                      <p:cBhvr>
                                        <p:cTn id="33"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38" dur="26">
                                          <p:stCondLst>
                                            <p:cond delay="650"/>
                                          </p:stCondLst>
                                        </p:cTn>
                                        <p:tgtEl>
                                          <p:spTgt spid="4">
                                            <p:txEl>
                                              <p:pRg st="0" end="0"/>
                                            </p:txEl>
                                          </p:spTgt>
                                        </p:tgtEl>
                                      </p:cBhvr>
                                      <p:to x="100000" y="60000"/>
                                    </p:animScale>
                                    <p:animScale>
                                      <p:cBhvr>
                                        <p:cTn id="39" dur="166" decel="50000">
                                          <p:stCondLst>
                                            <p:cond delay="676"/>
                                          </p:stCondLst>
                                        </p:cTn>
                                        <p:tgtEl>
                                          <p:spTgt spid="4">
                                            <p:txEl>
                                              <p:pRg st="0" end="0"/>
                                            </p:txEl>
                                          </p:spTgt>
                                        </p:tgtEl>
                                      </p:cBhvr>
                                      <p:to x="100000" y="100000"/>
                                    </p:animScale>
                                    <p:animScale>
                                      <p:cBhvr>
                                        <p:cTn id="40" dur="26">
                                          <p:stCondLst>
                                            <p:cond delay="1312"/>
                                          </p:stCondLst>
                                        </p:cTn>
                                        <p:tgtEl>
                                          <p:spTgt spid="4">
                                            <p:txEl>
                                              <p:pRg st="0" end="0"/>
                                            </p:txEl>
                                          </p:spTgt>
                                        </p:tgtEl>
                                      </p:cBhvr>
                                      <p:to x="100000" y="80000"/>
                                    </p:animScale>
                                    <p:animScale>
                                      <p:cBhvr>
                                        <p:cTn id="41" dur="166" decel="50000">
                                          <p:stCondLst>
                                            <p:cond delay="1338"/>
                                          </p:stCondLst>
                                        </p:cTn>
                                        <p:tgtEl>
                                          <p:spTgt spid="4">
                                            <p:txEl>
                                              <p:pRg st="0" end="0"/>
                                            </p:txEl>
                                          </p:spTgt>
                                        </p:tgtEl>
                                      </p:cBhvr>
                                      <p:to x="100000" y="100000"/>
                                    </p:animScale>
                                    <p:animScale>
                                      <p:cBhvr>
                                        <p:cTn id="42" dur="26">
                                          <p:stCondLst>
                                            <p:cond delay="1642"/>
                                          </p:stCondLst>
                                        </p:cTn>
                                        <p:tgtEl>
                                          <p:spTgt spid="4">
                                            <p:txEl>
                                              <p:pRg st="0" end="0"/>
                                            </p:txEl>
                                          </p:spTgt>
                                        </p:tgtEl>
                                      </p:cBhvr>
                                      <p:to x="100000" y="90000"/>
                                    </p:animScale>
                                    <p:animScale>
                                      <p:cBhvr>
                                        <p:cTn id="43" dur="166" decel="50000">
                                          <p:stCondLst>
                                            <p:cond delay="1668"/>
                                          </p:stCondLst>
                                        </p:cTn>
                                        <p:tgtEl>
                                          <p:spTgt spid="4">
                                            <p:txEl>
                                              <p:pRg st="0" end="0"/>
                                            </p:txEl>
                                          </p:spTgt>
                                        </p:tgtEl>
                                      </p:cBhvr>
                                      <p:to x="100000" y="100000"/>
                                    </p:animScale>
                                    <p:animScale>
                                      <p:cBhvr>
                                        <p:cTn id="44" dur="26">
                                          <p:stCondLst>
                                            <p:cond delay="1808"/>
                                          </p:stCondLst>
                                        </p:cTn>
                                        <p:tgtEl>
                                          <p:spTgt spid="4">
                                            <p:txEl>
                                              <p:pRg st="0" end="0"/>
                                            </p:txEl>
                                          </p:spTgt>
                                        </p:tgtEl>
                                      </p:cBhvr>
                                      <p:to x="100000" y="95000"/>
                                    </p:animScale>
                                    <p:animScale>
                                      <p:cBhvr>
                                        <p:cTn id="45" dur="166" decel="50000">
                                          <p:stCondLst>
                                            <p:cond delay="1834"/>
                                          </p:stCondLst>
                                        </p:cTn>
                                        <p:tgtEl>
                                          <p:spTgt spid="4">
                                            <p:txEl>
                                              <p:pRg st="0" end="0"/>
                                            </p:txEl>
                                          </p:spTgt>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2050"/>
                                        </p:tgtEl>
                                        <p:attrNameLst>
                                          <p:attrName>style.visibility</p:attrName>
                                        </p:attrNameLst>
                                      </p:cBhvr>
                                      <p:to>
                                        <p:strVal val="visible"/>
                                      </p:to>
                                    </p:set>
                                    <p:anim calcmode="lin" valueType="num">
                                      <p:cBhvr>
                                        <p:cTn id="50" dur="500" fill="hold"/>
                                        <p:tgtEl>
                                          <p:spTgt spid="2050"/>
                                        </p:tgtEl>
                                        <p:attrNameLst>
                                          <p:attrName>ppt_w</p:attrName>
                                        </p:attrNameLst>
                                      </p:cBhvr>
                                      <p:tavLst>
                                        <p:tav tm="0">
                                          <p:val>
                                            <p:fltVal val="0"/>
                                          </p:val>
                                        </p:tav>
                                        <p:tav tm="100000">
                                          <p:val>
                                            <p:strVal val="#ppt_w"/>
                                          </p:val>
                                        </p:tav>
                                      </p:tavLst>
                                    </p:anim>
                                    <p:anim calcmode="lin" valueType="num">
                                      <p:cBhvr>
                                        <p:cTn id="51" dur="500" fill="hold"/>
                                        <p:tgtEl>
                                          <p:spTgt spid="2050"/>
                                        </p:tgtEl>
                                        <p:attrNameLst>
                                          <p:attrName>ppt_h</p:attrName>
                                        </p:attrNameLst>
                                      </p:cBhvr>
                                      <p:tavLst>
                                        <p:tav tm="0">
                                          <p:val>
                                            <p:fltVal val="0"/>
                                          </p:val>
                                        </p:tav>
                                        <p:tav tm="100000">
                                          <p:val>
                                            <p:strVal val="#ppt_h"/>
                                          </p:val>
                                        </p:tav>
                                      </p:tavLst>
                                    </p:anim>
                                    <p:animEffect transition="in" filter="fade">
                                      <p:cBhvr>
                                        <p:cTn id="52" dur="500"/>
                                        <p:tgtEl>
                                          <p:spTgt spid="2050"/>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2056"/>
                                        </p:tgtEl>
                                        <p:attrNameLst>
                                          <p:attrName>style.visibility</p:attrName>
                                        </p:attrNameLst>
                                      </p:cBhvr>
                                      <p:to>
                                        <p:strVal val="visible"/>
                                      </p:to>
                                    </p:set>
                                    <p:anim calcmode="lin" valueType="num">
                                      <p:cBhvr>
                                        <p:cTn id="57" dur="500" fill="hold"/>
                                        <p:tgtEl>
                                          <p:spTgt spid="2056"/>
                                        </p:tgtEl>
                                        <p:attrNameLst>
                                          <p:attrName>ppt_w</p:attrName>
                                        </p:attrNameLst>
                                      </p:cBhvr>
                                      <p:tavLst>
                                        <p:tav tm="0">
                                          <p:val>
                                            <p:fltVal val="0"/>
                                          </p:val>
                                        </p:tav>
                                        <p:tav tm="100000">
                                          <p:val>
                                            <p:strVal val="#ppt_w"/>
                                          </p:val>
                                        </p:tav>
                                      </p:tavLst>
                                    </p:anim>
                                    <p:anim calcmode="lin" valueType="num">
                                      <p:cBhvr>
                                        <p:cTn id="58" dur="500" fill="hold"/>
                                        <p:tgtEl>
                                          <p:spTgt spid="2056"/>
                                        </p:tgtEl>
                                        <p:attrNameLst>
                                          <p:attrName>ppt_h</p:attrName>
                                        </p:attrNameLst>
                                      </p:cBhvr>
                                      <p:tavLst>
                                        <p:tav tm="0">
                                          <p:val>
                                            <p:fltVal val="0"/>
                                          </p:val>
                                        </p:tav>
                                        <p:tav tm="100000">
                                          <p:val>
                                            <p:strVal val="#ppt_h"/>
                                          </p:val>
                                        </p:tav>
                                      </p:tavLst>
                                    </p:anim>
                                    <p:animEffect transition="in" filter="fade">
                                      <p:cBhvr>
                                        <p:cTn id="59" dur="500"/>
                                        <p:tgtEl>
                                          <p:spTgt spid="2056"/>
                                        </p:tgtEl>
                                      </p:cBhvr>
                                    </p:animEffect>
                                  </p:childTnLst>
                                </p:cTn>
                              </p:par>
                            </p:childTnLst>
                          </p:cTn>
                        </p:par>
                      </p:childTnLst>
                    </p:cTn>
                  </p:par>
                  <p:par>
                    <p:cTn id="60" fill="hold">
                      <p:stCondLst>
                        <p:cond delay="indefinite"/>
                      </p:stCondLst>
                      <p:childTnLst>
                        <p:par>
                          <p:cTn id="61" fill="hold">
                            <p:stCondLst>
                              <p:cond delay="0"/>
                            </p:stCondLst>
                            <p:childTnLst>
                              <p:par>
                                <p:cTn id="62" presetID="26" presetClass="entr" presetSubtype="0" fill="hold" nodeType="clickEffect">
                                  <p:stCondLst>
                                    <p:cond delay="0"/>
                                  </p:stCondLst>
                                  <p:childTnLst>
                                    <p:set>
                                      <p:cBhvr>
                                        <p:cTn id="63" dur="1" fill="hold">
                                          <p:stCondLst>
                                            <p:cond delay="0"/>
                                          </p:stCondLst>
                                        </p:cTn>
                                        <p:tgtEl>
                                          <p:spTgt spid="4">
                                            <p:txEl>
                                              <p:pRg st="2" end="2"/>
                                            </p:txEl>
                                          </p:spTgt>
                                        </p:tgtEl>
                                        <p:attrNameLst>
                                          <p:attrName>style.visibility</p:attrName>
                                        </p:attrNameLst>
                                      </p:cBhvr>
                                      <p:to>
                                        <p:strVal val="visible"/>
                                      </p:to>
                                    </p:set>
                                    <p:animEffect transition="in" filter="wipe(down)">
                                      <p:cBhvr>
                                        <p:cTn id="64" dur="580">
                                          <p:stCondLst>
                                            <p:cond delay="0"/>
                                          </p:stCondLst>
                                        </p:cTn>
                                        <p:tgtEl>
                                          <p:spTgt spid="4">
                                            <p:txEl>
                                              <p:pRg st="2" end="2"/>
                                            </p:txEl>
                                          </p:spTgt>
                                        </p:tgtEl>
                                      </p:cBhvr>
                                    </p:animEffect>
                                    <p:anim calcmode="lin" valueType="num">
                                      <p:cBhvr>
                                        <p:cTn id="65"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70" dur="26">
                                          <p:stCondLst>
                                            <p:cond delay="650"/>
                                          </p:stCondLst>
                                        </p:cTn>
                                        <p:tgtEl>
                                          <p:spTgt spid="4">
                                            <p:txEl>
                                              <p:pRg st="2" end="2"/>
                                            </p:txEl>
                                          </p:spTgt>
                                        </p:tgtEl>
                                      </p:cBhvr>
                                      <p:to x="100000" y="60000"/>
                                    </p:animScale>
                                    <p:animScale>
                                      <p:cBhvr>
                                        <p:cTn id="71" dur="166" decel="50000">
                                          <p:stCondLst>
                                            <p:cond delay="676"/>
                                          </p:stCondLst>
                                        </p:cTn>
                                        <p:tgtEl>
                                          <p:spTgt spid="4">
                                            <p:txEl>
                                              <p:pRg st="2" end="2"/>
                                            </p:txEl>
                                          </p:spTgt>
                                        </p:tgtEl>
                                      </p:cBhvr>
                                      <p:to x="100000" y="100000"/>
                                    </p:animScale>
                                    <p:animScale>
                                      <p:cBhvr>
                                        <p:cTn id="72" dur="26">
                                          <p:stCondLst>
                                            <p:cond delay="1312"/>
                                          </p:stCondLst>
                                        </p:cTn>
                                        <p:tgtEl>
                                          <p:spTgt spid="4">
                                            <p:txEl>
                                              <p:pRg st="2" end="2"/>
                                            </p:txEl>
                                          </p:spTgt>
                                        </p:tgtEl>
                                      </p:cBhvr>
                                      <p:to x="100000" y="80000"/>
                                    </p:animScale>
                                    <p:animScale>
                                      <p:cBhvr>
                                        <p:cTn id="73" dur="166" decel="50000">
                                          <p:stCondLst>
                                            <p:cond delay="1338"/>
                                          </p:stCondLst>
                                        </p:cTn>
                                        <p:tgtEl>
                                          <p:spTgt spid="4">
                                            <p:txEl>
                                              <p:pRg st="2" end="2"/>
                                            </p:txEl>
                                          </p:spTgt>
                                        </p:tgtEl>
                                      </p:cBhvr>
                                      <p:to x="100000" y="100000"/>
                                    </p:animScale>
                                    <p:animScale>
                                      <p:cBhvr>
                                        <p:cTn id="74" dur="26">
                                          <p:stCondLst>
                                            <p:cond delay="1642"/>
                                          </p:stCondLst>
                                        </p:cTn>
                                        <p:tgtEl>
                                          <p:spTgt spid="4">
                                            <p:txEl>
                                              <p:pRg st="2" end="2"/>
                                            </p:txEl>
                                          </p:spTgt>
                                        </p:tgtEl>
                                      </p:cBhvr>
                                      <p:to x="100000" y="90000"/>
                                    </p:animScale>
                                    <p:animScale>
                                      <p:cBhvr>
                                        <p:cTn id="75" dur="166" decel="50000">
                                          <p:stCondLst>
                                            <p:cond delay="1668"/>
                                          </p:stCondLst>
                                        </p:cTn>
                                        <p:tgtEl>
                                          <p:spTgt spid="4">
                                            <p:txEl>
                                              <p:pRg st="2" end="2"/>
                                            </p:txEl>
                                          </p:spTgt>
                                        </p:tgtEl>
                                      </p:cBhvr>
                                      <p:to x="100000" y="100000"/>
                                    </p:animScale>
                                    <p:animScale>
                                      <p:cBhvr>
                                        <p:cTn id="76" dur="26">
                                          <p:stCondLst>
                                            <p:cond delay="1808"/>
                                          </p:stCondLst>
                                        </p:cTn>
                                        <p:tgtEl>
                                          <p:spTgt spid="4">
                                            <p:txEl>
                                              <p:pRg st="2" end="2"/>
                                            </p:txEl>
                                          </p:spTgt>
                                        </p:tgtEl>
                                      </p:cBhvr>
                                      <p:to x="100000" y="95000"/>
                                    </p:animScale>
                                    <p:animScale>
                                      <p:cBhvr>
                                        <p:cTn id="77" dur="166" decel="50000">
                                          <p:stCondLst>
                                            <p:cond delay="1834"/>
                                          </p:stCondLst>
                                        </p:cTn>
                                        <p:tgtEl>
                                          <p:spTgt spid="4">
                                            <p:txEl>
                                              <p:pRg st="2" end="2"/>
                                            </p:txEl>
                                          </p:spTgt>
                                        </p:tgtEl>
                                      </p:cBhvr>
                                      <p:to x="100000" y="100000"/>
                                    </p:animScale>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nodeType="clickEffect">
                                  <p:stCondLst>
                                    <p:cond delay="0"/>
                                  </p:stCondLst>
                                  <p:childTnLst>
                                    <p:set>
                                      <p:cBhvr>
                                        <p:cTn id="81" dur="1" fill="hold">
                                          <p:stCondLst>
                                            <p:cond delay="0"/>
                                          </p:stCondLst>
                                        </p:cTn>
                                        <p:tgtEl>
                                          <p:spTgt spid="2052"/>
                                        </p:tgtEl>
                                        <p:attrNameLst>
                                          <p:attrName>style.visibility</p:attrName>
                                        </p:attrNameLst>
                                      </p:cBhvr>
                                      <p:to>
                                        <p:strVal val="visible"/>
                                      </p:to>
                                    </p:set>
                                    <p:anim calcmode="lin" valueType="num">
                                      <p:cBhvr>
                                        <p:cTn id="82" dur="500" fill="hold"/>
                                        <p:tgtEl>
                                          <p:spTgt spid="2052"/>
                                        </p:tgtEl>
                                        <p:attrNameLst>
                                          <p:attrName>ppt_w</p:attrName>
                                        </p:attrNameLst>
                                      </p:cBhvr>
                                      <p:tavLst>
                                        <p:tav tm="0">
                                          <p:val>
                                            <p:fltVal val="0"/>
                                          </p:val>
                                        </p:tav>
                                        <p:tav tm="100000">
                                          <p:val>
                                            <p:strVal val="#ppt_w"/>
                                          </p:val>
                                        </p:tav>
                                      </p:tavLst>
                                    </p:anim>
                                    <p:anim calcmode="lin" valueType="num">
                                      <p:cBhvr>
                                        <p:cTn id="83" dur="500" fill="hold"/>
                                        <p:tgtEl>
                                          <p:spTgt spid="2052"/>
                                        </p:tgtEl>
                                        <p:attrNameLst>
                                          <p:attrName>ppt_h</p:attrName>
                                        </p:attrNameLst>
                                      </p:cBhvr>
                                      <p:tavLst>
                                        <p:tav tm="0">
                                          <p:val>
                                            <p:fltVal val="0"/>
                                          </p:val>
                                        </p:tav>
                                        <p:tav tm="100000">
                                          <p:val>
                                            <p:strVal val="#ppt_h"/>
                                          </p:val>
                                        </p:tav>
                                      </p:tavLst>
                                    </p:anim>
                                    <p:animEffect transition="in" filter="fade">
                                      <p:cBhvr>
                                        <p:cTn id="84"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105869" y="312145"/>
            <a:ext cx="3291288" cy="943778"/>
          </a:xfrm>
        </p:spPr>
        <p:txBody>
          <a:bodyPr>
            <a:normAutofit fontScale="90000"/>
          </a:bodyPr>
          <a:lstStyle/>
          <a:p>
            <a:pPr algn="ctr"/>
            <a:r>
              <a:rPr lang="es-CO" dirty="0" smtClean="0"/>
              <a:t>   </a:t>
            </a:r>
            <a:r>
              <a:rPr lang="es-CO" dirty="0" smtClean="0">
                <a:effectLst>
                  <a:glow rad="139700">
                    <a:schemeClr val="accent2">
                      <a:satMod val="175000"/>
                      <a:alpha val="40000"/>
                    </a:schemeClr>
                  </a:glow>
                </a:effectLst>
              </a:rPr>
              <a:t>Bailes típicos.</a:t>
            </a:r>
            <a:endParaRPr lang="es-CO" dirty="0">
              <a:effectLst>
                <a:glow rad="139700">
                  <a:schemeClr val="accent2">
                    <a:satMod val="175000"/>
                    <a:alpha val="40000"/>
                  </a:schemeClr>
                </a:glow>
              </a:effectLst>
            </a:endParaRPr>
          </a:p>
        </p:txBody>
      </p:sp>
      <p:sp>
        <p:nvSpPr>
          <p:cNvPr id="4" name="CuadroTexto 3"/>
          <p:cNvSpPr txBox="1"/>
          <p:nvPr/>
        </p:nvSpPr>
        <p:spPr>
          <a:xfrm>
            <a:off x="672029" y="1333041"/>
            <a:ext cx="11160087" cy="369332"/>
          </a:xfrm>
          <a:prstGeom prst="rect">
            <a:avLst/>
          </a:prstGeom>
          <a:noFill/>
        </p:spPr>
        <p:txBody>
          <a:bodyPr wrap="square" rtlCol="0">
            <a:spAutoFit/>
          </a:bodyPr>
          <a:lstStyle/>
          <a:p>
            <a:r>
              <a:rPr lang="es-CO" dirty="0" smtClean="0"/>
              <a:t>                         *Bambuco.                                    *Danza de los novios.                       *Danza de los sanjuanes.</a:t>
            </a:r>
            <a:endParaRPr lang="es-CO" dirty="0"/>
          </a:p>
        </p:txBody>
      </p:sp>
      <p:pic>
        <p:nvPicPr>
          <p:cNvPr id="5" name="Imagen 4"/>
          <p:cNvPicPr>
            <a:picLocks noChangeAspect="1"/>
          </p:cNvPicPr>
          <p:nvPr/>
        </p:nvPicPr>
        <p:blipFill>
          <a:blip r:embed="rId2"/>
          <a:stretch>
            <a:fillRect/>
          </a:stretch>
        </p:blipFill>
        <p:spPr>
          <a:xfrm>
            <a:off x="1106212" y="1702373"/>
            <a:ext cx="2999657" cy="1834041"/>
          </a:xfrm>
          <a:prstGeom prst="rect">
            <a:avLst/>
          </a:prstGeom>
        </p:spPr>
      </p:pic>
      <p:pic>
        <p:nvPicPr>
          <p:cNvPr id="5122" name="Picture 2" descr="Resultado de imagen para baile de los novios baile tipi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3786" y="1690792"/>
            <a:ext cx="2719598" cy="184562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esultado de imagen para danza de los sanjuan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0051" y="1690792"/>
            <a:ext cx="3039553" cy="1845622"/>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Resultado de imagen para zuyuc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6212" y="4181255"/>
            <a:ext cx="2999657" cy="1756836"/>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1106212" y="3635566"/>
            <a:ext cx="9712352" cy="369332"/>
          </a:xfrm>
          <a:prstGeom prst="rect">
            <a:avLst/>
          </a:prstGeom>
          <a:noFill/>
        </p:spPr>
        <p:txBody>
          <a:bodyPr wrap="square" rtlCol="0">
            <a:spAutoFit/>
          </a:bodyPr>
          <a:lstStyle/>
          <a:p>
            <a:r>
              <a:rPr lang="es-CO" dirty="0" smtClean="0"/>
              <a:t>                   *</a:t>
            </a:r>
            <a:r>
              <a:rPr lang="es-CO" dirty="0" err="1" smtClean="0"/>
              <a:t>Zuyuco</a:t>
            </a:r>
            <a:r>
              <a:rPr lang="es-CO" dirty="0" smtClean="0"/>
              <a:t>.                                              *Bèstknatè.                                             *Zamba.      </a:t>
            </a:r>
            <a:endParaRPr lang="es-CO" dirty="0"/>
          </a:p>
        </p:txBody>
      </p:sp>
      <p:pic>
        <p:nvPicPr>
          <p:cNvPr id="5130" name="Picture 10" descr="Resultado de imagen para BÃ¨stknatÃ¨"/>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40050" y="4181255"/>
            <a:ext cx="3039553" cy="1756836"/>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p:cNvPicPr>
            <a:picLocks noChangeAspect="1"/>
          </p:cNvPicPr>
          <p:nvPr/>
        </p:nvPicPr>
        <p:blipFill>
          <a:blip r:embed="rId7"/>
          <a:stretch>
            <a:fillRect/>
          </a:stretch>
        </p:blipFill>
        <p:spPr>
          <a:xfrm>
            <a:off x="8013784" y="4181255"/>
            <a:ext cx="2719600" cy="1756836"/>
          </a:xfrm>
          <a:prstGeom prst="rect">
            <a:avLst/>
          </a:prstGeom>
        </p:spPr>
      </p:pic>
    </p:spTree>
    <p:extLst>
      <p:ext uri="{BB962C8B-B14F-4D97-AF65-F5344CB8AC3E}">
        <p14:creationId xmlns:p14="http://schemas.microsoft.com/office/powerpoint/2010/main" val="3460668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5124"/>
                                        </p:tgtEl>
                                        <p:attrNameLst>
                                          <p:attrName>style.visibility</p:attrName>
                                        </p:attrNameLst>
                                      </p:cBhvr>
                                      <p:to>
                                        <p:strVal val="visible"/>
                                      </p:to>
                                    </p:set>
                                    <p:anim calcmode="lin" valueType="num">
                                      <p:cBhvr>
                                        <p:cTn id="20" dur="500" fill="hold"/>
                                        <p:tgtEl>
                                          <p:spTgt spid="5124"/>
                                        </p:tgtEl>
                                        <p:attrNameLst>
                                          <p:attrName>ppt_w</p:attrName>
                                        </p:attrNameLst>
                                      </p:cBhvr>
                                      <p:tavLst>
                                        <p:tav tm="0">
                                          <p:val>
                                            <p:fltVal val="0"/>
                                          </p:val>
                                        </p:tav>
                                        <p:tav tm="100000">
                                          <p:val>
                                            <p:strVal val="#ppt_w"/>
                                          </p:val>
                                        </p:tav>
                                      </p:tavLst>
                                    </p:anim>
                                    <p:anim calcmode="lin" valueType="num">
                                      <p:cBhvr>
                                        <p:cTn id="21" dur="500" fill="hold"/>
                                        <p:tgtEl>
                                          <p:spTgt spid="5124"/>
                                        </p:tgtEl>
                                        <p:attrNameLst>
                                          <p:attrName>ppt_h</p:attrName>
                                        </p:attrNameLst>
                                      </p:cBhvr>
                                      <p:tavLst>
                                        <p:tav tm="0">
                                          <p:val>
                                            <p:fltVal val="0"/>
                                          </p:val>
                                        </p:tav>
                                        <p:tav tm="100000">
                                          <p:val>
                                            <p:strVal val="#ppt_h"/>
                                          </p:val>
                                        </p:tav>
                                      </p:tavLst>
                                    </p:anim>
                                    <p:animEffect transition="in" filter="fade">
                                      <p:cBhvr>
                                        <p:cTn id="22" dur="500"/>
                                        <p:tgtEl>
                                          <p:spTgt spid="5124"/>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5122"/>
                                        </p:tgtEl>
                                        <p:attrNameLst>
                                          <p:attrName>style.visibility</p:attrName>
                                        </p:attrNameLst>
                                      </p:cBhvr>
                                      <p:to>
                                        <p:strVal val="visible"/>
                                      </p:to>
                                    </p:set>
                                    <p:anim calcmode="lin" valueType="num">
                                      <p:cBhvr>
                                        <p:cTn id="27" dur="500" fill="hold"/>
                                        <p:tgtEl>
                                          <p:spTgt spid="5122"/>
                                        </p:tgtEl>
                                        <p:attrNameLst>
                                          <p:attrName>ppt_w</p:attrName>
                                        </p:attrNameLst>
                                      </p:cBhvr>
                                      <p:tavLst>
                                        <p:tav tm="0">
                                          <p:val>
                                            <p:fltVal val="0"/>
                                          </p:val>
                                        </p:tav>
                                        <p:tav tm="100000">
                                          <p:val>
                                            <p:strVal val="#ppt_w"/>
                                          </p:val>
                                        </p:tav>
                                      </p:tavLst>
                                    </p:anim>
                                    <p:anim calcmode="lin" valueType="num">
                                      <p:cBhvr>
                                        <p:cTn id="28" dur="500" fill="hold"/>
                                        <p:tgtEl>
                                          <p:spTgt spid="5122"/>
                                        </p:tgtEl>
                                        <p:attrNameLst>
                                          <p:attrName>ppt_h</p:attrName>
                                        </p:attrNameLst>
                                      </p:cBhvr>
                                      <p:tavLst>
                                        <p:tav tm="0">
                                          <p:val>
                                            <p:fltVal val="0"/>
                                          </p:val>
                                        </p:tav>
                                        <p:tav tm="100000">
                                          <p:val>
                                            <p:strVal val="#ppt_h"/>
                                          </p:val>
                                        </p:tav>
                                      </p:tavLst>
                                    </p:anim>
                                    <p:animEffect transition="in" filter="fade">
                                      <p:cBhvr>
                                        <p:cTn id="29" dur="500"/>
                                        <p:tgtEl>
                                          <p:spTgt spid="5122"/>
                                        </p:tgtEl>
                                      </p:cBhvr>
                                    </p:animEffect>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down)">
                                      <p:cBhvr>
                                        <p:cTn id="34" dur="580">
                                          <p:stCondLst>
                                            <p:cond delay="0"/>
                                          </p:stCondLst>
                                        </p:cTn>
                                        <p:tgtEl>
                                          <p:spTgt spid="4"/>
                                        </p:tgtEl>
                                      </p:cBhvr>
                                    </p:animEffect>
                                    <p:anim calcmode="lin" valueType="num">
                                      <p:cBhvr>
                                        <p:cTn id="3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0" dur="26">
                                          <p:stCondLst>
                                            <p:cond delay="650"/>
                                          </p:stCondLst>
                                        </p:cTn>
                                        <p:tgtEl>
                                          <p:spTgt spid="4"/>
                                        </p:tgtEl>
                                      </p:cBhvr>
                                      <p:to x="100000" y="60000"/>
                                    </p:animScale>
                                    <p:animScale>
                                      <p:cBhvr>
                                        <p:cTn id="41" dur="166" decel="50000">
                                          <p:stCondLst>
                                            <p:cond delay="676"/>
                                          </p:stCondLst>
                                        </p:cTn>
                                        <p:tgtEl>
                                          <p:spTgt spid="4"/>
                                        </p:tgtEl>
                                      </p:cBhvr>
                                      <p:to x="100000" y="100000"/>
                                    </p:animScale>
                                    <p:animScale>
                                      <p:cBhvr>
                                        <p:cTn id="42" dur="26">
                                          <p:stCondLst>
                                            <p:cond delay="1312"/>
                                          </p:stCondLst>
                                        </p:cTn>
                                        <p:tgtEl>
                                          <p:spTgt spid="4"/>
                                        </p:tgtEl>
                                      </p:cBhvr>
                                      <p:to x="100000" y="80000"/>
                                    </p:animScale>
                                    <p:animScale>
                                      <p:cBhvr>
                                        <p:cTn id="43" dur="166" decel="50000">
                                          <p:stCondLst>
                                            <p:cond delay="1338"/>
                                          </p:stCondLst>
                                        </p:cTn>
                                        <p:tgtEl>
                                          <p:spTgt spid="4"/>
                                        </p:tgtEl>
                                      </p:cBhvr>
                                      <p:to x="100000" y="100000"/>
                                    </p:animScale>
                                    <p:animScale>
                                      <p:cBhvr>
                                        <p:cTn id="44" dur="26">
                                          <p:stCondLst>
                                            <p:cond delay="1642"/>
                                          </p:stCondLst>
                                        </p:cTn>
                                        <p:tgtEl>
                                          <p:spTgt spid="4"/>
                                        </p:tgtEl>
                                      </p:cBhvr>
                                      <p:to x="100000" y="90000"/>
                                    </p:animScale>
                                    <p:animScale>
                                      <p:cBhvr>
                                        <p:cTn id="45" dur="166" decel="50000">
                                          <p:stCondLst>
                                            <p:cond delay="1668"/>
                                          </p:stCondLst>
                                        </p:cTn>
                                        <p:tgtEl>
                                          <p:spTgt spid="4"/>
                                        </p:tgtEl>
                                      </p:cBhvr>
                                      <p:to x="100000" y="100000"/>
                                    </p:animScale>
                                    <p:animScale>
                                      <p:cBhvr>
                                        <p:cTn id="46" dur="26">
                                          <p:stCondLst>
                                            <p:cond delay="1808"/>
                                          </p:stCondLst>
                                        </p:cTn>
                                        <p:tgtEl>
                                          <p:spTgt spid="4"/>
                                        </p:tgtEl>
                                      </p:cBhvr>
                                      <p:to x="100000" y="95000"/>
                                    </p:animScale>
                                    <p:animScale>
                                      <p:cBhvr>
                                        <p:cTn id="47" dur="166" decel="50000">
                                          <p:stCondLst>
                                            <p:cond delay="1834"/>
                                          </p:stCondLst>
                                        </p:cTn>
                                        <p:tgtEl>
                                          <p:spTgt spid="4"/>
                                        </p:tgtEl>
                                      </p:cBhvr>
                                      <p:to x="100000" y="100000"/>
                                    </p:animScale>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5128"/>
                                        </p:tgtEl>
                                        <p:attrNameLst>
                                          <p:attrName>style.visibility</p:attrName>
                                        </p:attrNameLst>
                                      </p:cBhvr>
                                      <p:to>
                                        <p:strVal val="visible"/>
                                      </p:to>
                                    </p:set>
                                    <p:anim calcmode="lin" valueType="num">
                                      <p:cBhvr>
                                        <p:cTn id="52" dur="500" fill="hold"/>
                                        <p:tgtEl>
                                          <p:spTgt spid="5128"/>
                                        </p:tgtEl>
                                        <p:attrNameLst>
                                          <p:attrName>ppt_w</p:attrName>
                                        </p:attrNameLst>
                                      </p:cBhvr>
                                      <p:tavLst>
                                        <p:tav tm="0">
                                          <p:val>
                                            <p:fltVal val="0"/>
                                          </p:val>
                                        </p:tav>
                                        <p:tav tm="100000">
                                          <p:val>
                                            <p:strVal val="#ppt_w"/>
                                          </p:val>
                                        </p:tav>
                                      </p:tavLst>
                                    </p:anim>
                                    <p:anim calcmode="lin" valueType="num">
                                      <p:cBhvr>
                                        <p:cTn id="53" dur="500" fill="hold"/>
                                        <p:tgtEl>
                                          <p:spTgt spid="5128"/>
                                        </p:tgtEl>
                                        <p:attrNameLst>
                                          <p:attrName>ppt_h</p:attrName>
                                        </p:attrNameLst>
                                      </p:cBhvr>
                                      <p:tavLst>
                                        <p:tav tm="0">
                                          <p:val>
                                            <p:fltVal val="0"/>
                                          </p:val>
                                        </p:tav>
                                        <p:tav tm="100000">
                                          <p:val>
                                            <p:strVal val="#ppt_h"/>
                                          </p:val>
                                        </p:tav>
                                      </p:tavLst>
                                    </p:anim>
                                    <p:animEffect transition="in" filter="fade">
                                      <p:cBhvr>
                                        <p:cTn id="54" dur="500"/>
                                        <p:tgtEl>
                                          <p:spTgt spid="5128"/>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5130"/>
                                        </p:tgtEl>
                                        <p:attrNameLst>
                                          <p:attrName>style.visibility</p:attrName>
                                        </p:attrNameLst>
                                      </p:cBhvr>
                                      <p:to>
                                        <p:strVal val="visible"/>
                                      </p:to>
                                    </p:set>
                                    <p:anim calcmode="lin" valueType="num">
                                      <p:cBhvr>
                                        <p:cTn id="59" dur="500" fill="hold"/>
                                        <p:tgtEl>
                                          <p:spTgt spid="5130"/>
                                        </p:tgtEl>
                                        <p:attrNameLst>
                                          <p:attrName>ppt_w</p:attrName>
                                        </p:attrNameLst>
                                      </p:cBhvr>
                                      <p:tavLst>
                                        <p:tav tm="0">
                                          <p:val>
                                            <p:fltVal val="0"/>
                                          </p:val>
                                        </p:tav>
                                        <p:tav tm="100000">
                                          <p:val>
                                            <p:strVal val="#ppt_w"/>
                                          </p:val>
                                        </p:tav>
                                      </p:tavLst>
                                    </p:anim>
                                    <p:anim calcmode="lin" valueType="num">
                                      <p:cBhvr>
                                        <p:cTn id="60" dur="500" fill="hold"/>
                                        <p:tgtEl>
                                          <p:spTgt spid="5130"/>
                                        </p:tgtEl>
                                        <p:attrNameLst>
                                          <p:attrName>ppt_h</p:attrName>
                                        </p:attrNameLst>
                                      </p:cBhvr>
                                      <p:tavLst>
                                        <p:tav tm="0">
                                          <p:val>
                                            <p:fltVal val="0"/>
                                          </p:val>
                                        </p:tav>
                                        <p:tav tm="100000">
                                          <p:val>
                                            <p:strVal val="#ppt_h"/>
                                          </p:val>
                                        </p:tav>
                                      </p:tavLst>
                                    </p:anim>
                                    <p:animEffect transition="in" filter="fade">
                                      <p:cBhvr>
                                        <p:cTn id="61" dur="500"/>
                                        <p:tgtEl>
                                          <p:spTgt spid="5130"/>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nodeType="click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nodeType="clickEffect">
                                  <p:stCondLst>
                                    <p:cond delay="0"/>
                                  </p:stCondLst>
                                  <p:childTnLst>
                                    <p:set>
                                      <p:cBhvr>
                                        <p:cTn id="72" dur="1" fill="hold">
                                          <p:stCondLst>
                                            <p:cond delay="0"/>
                                          </p:stCondLst>
                                        </p:cTn>
                                        <p:tgtEl>
                                          <p:spTgt spid="8">
                                            <p:txEl>
                                              <p:pRg st="0" end="0"/>
                                            </p:txEl>
                                          </p:spTgt>
                                        </p:tgtEl>
                                        <p:attrNameLst>
                                          <p:attrName>style.visibility</p:attrName>
                                        </p:attrNameLst>
                                      </p:cBhvr>
                                      <p:to>
                                        <p:strVal val="visible"/>
                                      </p:to>
                                    </p:set>
                                    <p:animEffect transition="in" filter="wipe(down)">
                                      <p:cBhvr>
                                        <p:cTn id="73" dur="580">
                                          <p:stCondLst>
                                            <p:cond delay="0"/>
                                          </p:stCondLst>
                                        </p:cTn>
                                        <p:tgtEl>
                                          <p:spTgt spid="8">
                                            <p:txEl>
                                              <p:pRg st="0" end="0"/>
                                            </p:txEl>
                                          </p:spTgt>
                                        </p:tgtEl>
                                      </p:cBhvr>
                                    </p:animEffect>
                                    <p:anim calcmode="lin" valueType="num">
                                      <p:cBhvr>
                                        <p:cTn id="74" dur="1822" tmFilter="0,0; 0.14,0.36; 0.43,0.73; 0.71,0.91; 1.0,1.0">
                                          <p:stCondLst>
                                            <p:cond delay="0"/>
                                          </p:stCondLst>
                                        </p:cTn>
                                        <p:tgtEl>
                                          <p:spTgt spid="8">
                                            <p:txEl>
                                              <p:pRg st="0" end="0"/>
                                            </p:txEl>
                                          </p:spTgt>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8">
                                            <p:txEl>
                                              <p:pRg st="0" end="0"/>
                                            </p:txEl>
                                          </p:spTgt>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8">
                                            <p:txEl>
                                              <p:pRg st="0" end="0"/>
                                            </p:txEl>
                                          </p:spTgt>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8">
                                            <p:txEl>
                                              <p:pRg st="0" end="0"/>
                                            </p:txEl>
                                          </p:spTgt>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8">
                                            <p:txEl>
                                              <p:pRg st="0" end="0"/>
                                            </p:txEl>
                                          </p:spTgt>
                                        </p:tgtEl>
                                        <p:attrNameLst>
                                          <p:attrName>ppt_y</p:attrName>
                                        </p:attrNameLst>
                                      </p:cBhvr>
                                      <p:tavLst>
                                        <p:tav tm="0" fmla="#ppt_y-sin(pi*$)/81">
                                          <p:val>
                                            <p:fltVal val="0"/>
                                          </p:val>
                                        </p:tav>
                                        <p:tav tm="100000">
                                          <p:val>
                                            <p:fltVal val="1"/>
                                          </p:val>
                                        </p:tav>
                                      </p:tavLst>
                                    </p:anim>
                                    <p:animScale>
                                      <p:cBhvr>
                                        <p:cTn id="79" dur="26">
                                          <p:stCondLst>
                                            <p:cond delay="650"/>
                                          </p:stCondLst>
                                        </p:cTn>
                                        <p:tgtEl>
                                          <p:spTgt spid="8">
                                            <p:txEl>
                                              <p:pRg st="0" end="0"/>
                                            </p:txEl>
                                          </p:spTgt>
                                        </p:tgtEl>
                                      </p:cBhvr>
                                      <p:to x="100000" y="60000"/>
                                    </p:animScale>
                                    <p:animScale>
                                      <p:cBhvr>
                                        <p:cTn id="80" dur="166" decel="50000">
                                          <p:stCondLst>
                                            <p:cond delay="676"/>
                                          </p:stCondLst>
                                        </p:cTn>
                                        <p:tgtEl>
                                          <p:spTgt spid="8">
                                            <p:txEl>
                                              <p:pRg st="0" end="0"/>
                                            </p:txEl>
                                          </p:spTgt>
                                        </p:tgtEl>
                                      </p:cBhvr>
                                      <p:to x="100000" y="100000"/>
                                    </p:animScale>
                                    <p:animScale>
                                      <p:cBhvr>
                                        <p:cTn id="81" dur="26">
                                          <p:stCondLst>
                                            <p:cond delay="1312"/>
                                          </p:stCondLst>
                                        </p:cTn>
                                        <p:tgtEl>
                                          <p:spTgt spid="8">
                                            <p:txEl>
                                              <p:pRg st="0" end="0"/>
                                            </p:txEl>
                                          </p:spTgt>
                                        </p:tgtEl>
                                      </p:cBhvr>
                                      <p:to x="100000" y="80000"/>
                                    </p:animScale>
                                    <p:animScale>
                                      <p:cBhvr>
                                        <p:cTn id="82" dur="166" decel="50000">
                                          <p:stCondLst>
                                            <p:cond delay="1338"/>
                                          </p:stCondLst>
                                        </p:cTn>
                                        <p:tgtEl>
                                          <p:spTgt spid="8">
                                            <p:txEl>
                                              <p:pRg st="0" end="0"/>
                                            </p:txEl>
                                          </p:spTgt>
                                        </p:tgtEl>
                                      </p:cBhvr>
                                      <p:to x="100000" y="100000"/>
                                    </p:animScale>
                                    <p:animScale>
                                      <p:cBhvr>
                                        <p:cTn id="83" dur="26">
                                          <p:stCondLst>
                                            <p:cond delay="1642"/>
                                          </p:stCondLst>
                                        </p:cTn>
                                        <p:tgtEl>
                                          <p:spTgt spid="8">
                                            <p:txEl>
                                              <p:pRg st="0" end="0"/>
                                            </p:txEl>
                                          </p:spTgt>
                                        </p:tgtEl>
                                      </p:cBhvr>
                                      <p:to x="100000" y="90000"/>
                                    </p:animScale>
                                    <p:animScale>
                                      <p:cBhvr>
                                        <p:cTn id="84" dur="166" decel="50000">
                                          <p:stCondLst>
                                            <p:cond delay="1668"/>
                                          </p:stCondLst>
                                        </p:cTn>
                                        <p:tgtEl>
                                          <p:spTgt spid="8">
                                            <p:txEl>
                                              <p:pRg st="0" end="0"/>
                                            </p:txEl>
                                          </p:spTgt>
                                        </p:tgtEl>
                                      </p:cBhvr>
                                      <p:to x="100000" y="100000"/>
                                    </p:animScale>
                                    <p:animScale>
                                      <p:cBhvr>
                                        <p:cTn id="85" dur="26">
                                          <p:stCondLst>
                                            <p:cond delay="1808"/>
                                          </p:stCondLst>
                                        </p:cTn>
                                        <p:tgtEl>
                                          <p:spTgt spid="8">
                                            <p:txEl>
                                              <p:pRg st="0" end="0"/>
                                            </p:txEl>
                                          </p:spTgt>
                                        </p:tgtEl>
                                      </p:cBhvr>
                                      <p:to x="100000" y="95000"/>
                                    </p:animScale>
                                    <p:animScale>
                                      <p:cBhvr>
                                        <p:cTn id="86" dur="166" decel="50000">
                                          <p:stCondLst>
                                            <p:cond delay="1834"/>
                                          </p:stCondLst>
                                        </p:cTn>
                                        <p:tgtEl>
                                          <p:spTgt spid="8">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102824"/>
            <a:ext cx="10131425" cy="1456267"/>
          </a:xfrm>
        </p:spPr>
        <p:txBody>
          <a:bodyPr>
            <a:normAutofit/>
          </a:bodyPr>
          <a:lstStyle/>
          <a:p>
            <a:pPr algn="ctr"/>
            <a:r>
              <a:rPr lang="es-CO" sz="3200" dirty="0" smtClean="0">
                <a:effectLst>
                  <a:glow rad="139700">
                    <a:schemeClr val="accent1">
                      <a:satMod val="175000"/>
                      <a:alpha val="40000"/>
                    </a:schemeClr>
                  </a:glow>
                </a:effectLst>
                <a:latin typeface="+mn-lt"/>
              </a:rPr>
              <a:t>Traje típico según departamento.</a:t>
            </a:r>
            <a:endParaRPr lang="es-CO" sz="3200" dirty="0">
              <a:effectLst>
                <a:glow rad="139700">
                  <a:schemeClr val="accent1">
                    <a:satMod val="175000"/>
                    <a:alpha val="40000"/>
                  </a:schemeClr>
                </a:glow>
              </a:effectLst>
              <a:latin typeface="+mn-lt"/>
            </a:endParaRPr>
          </a:p>
        </p:txBody>
      </p:sp>
      <p:pic>
        <p:nvPicPr>
          <p:cNvPr id="6146" name="Picture 2" descr="http://4.bp.blogspot.com/-NwhRLI_pCDk/Uiz6_PUF7vI/AAAAAAAAAQE/_GsFEza2nnQ/s400/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377" y="1915016"/>
            <a:ext cx="2918131" cy="151627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3.bp.blogspot.com/-e7X8BGtyb5M/Uiz7N8lqwII/AAAAAAAAAQM/DqnTEzCyBuc/s320/a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894" y="4266880"/>
            <a:ext cx="1571096" cy="249277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1.bp.blogspot.com/-FCrMw5V2cQc/Uiz7-NAJo9I/AAAAAAAAAQU/k_3b5oWESSA/s400/a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77621" y="4266880"/>
            <a:ext cx="1604604" cy="2492772"/>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3.bp.blogspot.com/-wge4U-zM7eE/Uiz8h7ikRKI/AAAAAAAAAQc/N7n5Sgnry1k/s400/a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0850" y="1915015"/>
            <a:ext cx="3133725" cy="1516273"/>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http://4.bp.blogspot.com/-UNyEUoAKyYA/Uiz870d0vSI/AAAAAAAAAQs/7C97e8MHgqQ/s400/A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21917" y="1915016"/>
            <a:ext cx="2916012" cy="1516273"/>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http://3.bp.blogspot.com/-1hNr-FtMygk/Uiz9PCn4UjI/AAAAAAAAAQ8/8oeUs2Ux_Ws/s640/a5.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60799" y="4679003"/>
            <a:ext cx="2916012" cy="1668526"/>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1025912" y="1315844"/>
            <a:ext cx="9791313" cy="369332"/>
          </a:xfrm>
          <a:prstGeom prst="rect">
            <a:avLst/>
          </a:prstGeom>
          <a:noFill/>
          <a:ln>
            <a:noFill/>
          </a:ln>
        </p:spPr>
        <p:txBody>
          <a:bodyPr wrap="square" rtlCol="0">
            <a:spAutoFit/>
          </a:bodyPr>
          <a:lstStyle/>
          <a:p>
            <a:r>
              <a:rPr lang="es-CO" dirty="0" smtClean="0"/>
              <a:t>             *Amazonas.                                                 *Guainía.                                                *Guaviare.</a:t>
            </a:r>
            <a:endParaRPr lang="es-CO" dirty="0"/>
          </a:p>
        </p:txBody>
      </p:sp>
      <p:sp>
        <p:nvSpPr>
          <p:cNvPr id="9" name="CuadroTexto 8"/>
          <p:cNvSpPr txBox="1"/>
          <p:nvPr/>
        </p:nvSpPr>
        <p:spPr>
          <a:xfrm>
            <a:off x="1293541" y="3870479"/>
            <a:ext cx="9411630" cy="369332"/>
          </a:xfrm>
          <a:prstGeom prst="rect">
            <a:avLst/>
          </a:prstGeom>
          <a:noFill/>
        </p:spPr>
        <p:txBody>
          <a:bodyPr wrap="square" rtlCol="0">
            <a:spAutoFit/>
          </a:bodyPr>
          <a:lstStyle/>
          <a:p>
            <a:r>
              <a:rPr lang="es-CO" dirty="0" smtClean="0"/>
              <a:t>         *Caquetá.                                                   *Vaupés.                                                 *Putumayo.</a:t>
            </a:r>
            <a:endParaRPr lang="es-CO" dirty="0"/>
          </a:p>
        </p:txBody>
      </p:sp>
    </p:spTree>
    <p:extLst>
      <p:ext uri="{BB962C8B-B14F-4D97-AF65-F5344CB8AC3E}">
        <p14:creationId xmlns:p14="http://schemas.microsoft.com/office/powerpoint/2010/main" val="845323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6146"/>
                                        </p:tgtEl>
                                        <p:attrNameLst>
                                          <p:attrName>style.visibility</p:attrName>
                                        </p:attrNameLst>
                                      </p:cBhvr>
                                      <p:to>
                                        <p:strVal val="visible"/>
                                      </p:to>
                                    </p:set>
                                    <p:anim calcmode="lin" valueType="num">
                                      <p:cBhvr>
                                        <p:cTn id="13" dur="500" fill="hold"/>
                                        <p:tgtEl>
                                          <p:spTgt spid="6146"/>
                                        </p:tgtEl>
                                        <p:attrNameLst>
                                          <p:attrName>ppt_w</p:attrName>
                                        </p:attrNameLst>
                                      </p:cBhvr>
                                      <p:tavLst>
                                        <p:tav tm="0">
                                          <p:val>
                                            <p:fltVal val="0"/>
                                          </p:val>
                                        </p:tav>
                                        <p:tav tm="100000">
                                          <p:val>
                                            <p:strVal val="#ppt_w"/>
                                          </p:val>
                                        </p:tav>
                                      </p:tavLst>
                                    </p:anim>
                                    <p:anim calcmode="lin" valueType="num">
                                      <p:cBhvr>
                                        <p:cTn id="14" dur="500" fill="hold"/>
                                        <p:tgtEl>
                                          <p:spTgt spid="6146"/>
                                        </p:tgtEl>
                                        <p:attrNameLst>
                                          <p:attrName>ppt_h</p:attrName>
                                        </p:attrNameLst>
                                      </p:cBhvr>
                                      <p:tavLst>
                                        <p:tav tm="0">
                                          <p:val>
                                            <p:fltVal val="0"/>
                                          </p:val>
                                        </p:tav>
                                        <p:tav tm="100000">
                                          <p:val>
                                            <p:strVal val="#ppt_h"/>
                                          </p:val>
                                        </p:tav>
                                      </p:tavLst>
                                    </p:anim>
                                    <p:animEffect transition="in" filter="fade">
                                      <p:cBhvr>
                                        <p:cTn id="15" dur="500"/>
                                        <p:tgtEl>
                                          <p:spTgt spid="614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6152"/>
                                        </p:tgtEl>
                                        <p:attrNameLst>
                                          <p:attrName>style.visibility</p:attrName>
                                        </p:attrNameLst>
                                      </p:cBhvr>
                                      <p:to>
                                        <p:strVal val="visible"/>
                                      </p:to>
                                    </p:set>
                                    <p:anim calcmode="lin" valueType="num">
                                      <p:cBhvr>
                                        <p:cTn id="20" dur="500" fill="hold"/>
                                        <p:tgtEl>
                                          <p:spTgt spid="6152"/>
                                        </p:tgtEl>
                                        <p:attrNameLst>
                                          <p:attrName>ppt_w</p:attrName>
                                        </p:attrNameLst>
                                      </p:cBhvr>
                                      <p:tavLst>
                                        <p:tav tm="0">
                                          <p:val>
                                            <p:fltVal val="0"/>
                                          </p:val>
                                        </p:tav>
                                        <p:tav tm="100000">
                                          <p:val>
                                            <p:strVal val="#ppt_w"/>
                                          </p:val>
                                        </p:tav>
                                      </p:tavLst>
                                    </p:anim>
                                    <p:anim calcmode="lin" valueType="num">
                                      <p:cBhvr>
                                        <p:cTn id="21" dur="500" fill="hold"/>
                                        <p:tgtEl>
                                          <p:spTgt spid="6152"/>
                                        </p:tgtEl>
                                        <p:attrNameLst>
                                          <p:attrName>ppt_h</p:attrName>
                                        </p:attrNameLst>
                                      </p:cBhvr>
                                      <p:tavLst>
                                        <p:tav tm="0">
                                          <p:val>
                                            <p:fltVal val="0"/>
                                          </p:val>
                                        </p:tav>
                                        <p:tav tm="100000">
                                          <p:val>
                                            <p:strVal val="#ppt_h"/>
                                          </p:val>
                                        </p:tav>
                                      </p:tavLst>
                                    </p:anim>
                                    <p:animEffect transition="in" filter="fade">
                                      <p:cBhvr>
                                        <p:cTn id="22" dur="500"/>
                                        <p:tgtEl>
                                          <p:spTgt spid="6152"/>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6154"/>
                                        </p:tgtEl>
                                        <p:attrNameLst>
                                          <p:attrName>style.visibility</p:attrName>
                                        </p:attrNameLst>
                                      </p:cBhvr>
                                      <p:to>
                                        <p:strVal val="visible"/>
                                      </p:to>
                                    </p:set>
                                    <p:anim calcmode="lin" valueType="num">
                                      <p:cBhvr>
                                        <p:cTn id="27" dur="500" fill="hold"/>
                                        <p:tgtEl>
                                          <p:spTgt spid="6154"/>
                                        </p:tgtEl>
                                        <p:attrNameLst>
                                          <p:attrName>ppt_w</p:attrName>
                                        </p:attrNameLst>
                                      </p:cBhvr>
                                      <p:tavLst>
                                        <p:tav tm="0">
                                          <p:val>
                                            <p:fltVal val="0"/>
                                          </p:val>
                                        </p:tav>
                                        <p:tav tm="100000">
                                          <p:val>
                                            <p:strVal val="#ppt_w"/>
                                          </p:val>
                                        </p:tav>
                                      </p:tavLst>
                                    </p:anim>
                                    <p:anim calcmode="lin" valueType="num">
                                      <p:cBhvr>
                                        <p:cTn id="28" dur="500" fill="hold"/>
                                        <p:tgtEl>
                                          <p:spTgt spid="6154"/>
                                        </p:tgtEl>
                                        <p:attrNameLst>
                                          <p:attrName>ppt_h</p:attrName>
                                        </p:attrNameLst>
                                      </p:cBhvr>
                                      <p:tavLst>
                                        <p:tav tm="0">
                                          <p:val>
                                            <p:fltVal val="0"/>
                                          </p:val>
                                        </p:tav>
                                        <p:tav tm="100000">
                                          <p:val>
                                            <p:strVal val="#ppt_h"/>
                                          </p:val>
                                        </p:tav>
                                      </p:tavLst>
                                    </p:anim>
                                    <p:animEffect transition="in" filter="fade">
                                      <p:cBhvr>
                                        <p:cTn id="29" dur="500"/>
                                        <p:tgtEl>
                                          <p:spTgt spid="6154"/>
                                        </p:tgtEl>
                                      </p:cBhvr>
                                    </p:animEffect>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580">
                                          <p:stCondLst>
                                            <p:cond delay="0"/>
                                          </p:stCondLst>
                                        </p:cTn>
                                        <p:tgtEl>
                                          <p:spTgt spid="8"/>
                                        </p:tgtEl>
                                      </p:cBhvr>
                                    </p:animEffect>
                                    <p:anim calcmode="lin" valueType="num">
                                      <p:cBhvr>
                                        <p:cTn id="3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0" dur="26">
                                          <p:stCondLst>
                                            <p:cond delay="650"/>
                                          </p:stCondLst>
                                        </p:cTn>
                                        <p:tgtEl>
                                          <p:spTgt spid="8"/>
                                        </p:tgtEl>
                                      </p:cBhvr>
                                      <p:to x="100000" y="60000"/>
                                    </p:animScale>
                                    <p:animScale>
                                      <p:cBhvr>
                                        <p:cTn id="41" dur="166" decel="50000">
                                          <p:stCondLst>
                                            <p:cond delay="676"/>
                                          </p:stCondLst>
                                        </p:cTn>
                                        <p:tgtEl>
                                          <p:spTgt spid="8"/>
                                        </p:tgtEl>
                                      </p:cBhvr>
                                      <p:to x="100000" y="100000"/>
                                    </p:animScale>
                                    <p:animScale>
                                      <p:cBhvr>
                                        <p:cTn id="42" dur="26">
                                          <p:stCondLst>
                                            <p:cond delay="1312"/>
                                          </p:stCondLst>
                                        </p:cTn>
                                        <p:tgtEl>
                                          <p:spTgt spid="8"/>
                                        </p:tgtEl>
                                      </p:cBhvr>
                                      <p:to x="100000" y="80000"/>
                                    </p:animScale>
                                    <p:animScale>
                                      <p:cBhvr>
                                        <p:cTn id="43" dur="166" decel="50000">
                                          <p:stCondLst>
                                            <p:cond delay="1338"/>
                                          </p:stCondLst>
                                        </p:cTn>
                                        <p:tgtEl>
                                          <p:spTgt spid="8"/>
                                        </p:tgtEl>
                                      </p:cBhvr>
                                      <p:to x="100000" y="100000"/>
                                    </p:animScale>
                                    <p:animScale>
                                      <p:cBhvr>
                                        <p:cTn id="44" dur="26">
                                          <p:stCondLst>
                                            <p:cond delay="1642"/>
                                          </p:stCondLst>
                                        </p:cTn>
                                        <p:tgtEl>
                                          <p:spTgt spid="8"/>
                                        </p:tgtEl>
                                      </p:cBhvr>
                                      <p:to x="100000" y="90000"/>
                                    </p:animScale>
                                    <p:animScale>
                                      <p:cBhvr>
                                        <p:cTn id="45" dur="166" decel="50000">
                                          <p:stCondLst>
                                            <p:cond delay="1668"/>
                                          </p:stCondLst>
                                        </p:cTn>
                                        <p:tgtEl>
                                          <p:spTgt spid="8"/>
                                        </p:tgtEl>
                                      </p:cBhvr>
                                      <p:to x="100000" y="100000"/>
                                    </p:animScale>
                                    <p:animScale>
                                      <p:cBhvr>
                                        <p:cTn id="46" dur="26">
                                          <p:stCondLst>
                                            <p:cond delay="1808"/>
                                          </p:stCondLst>
                                        </p:cTn>
                                        <p:tgtEl>
                                          <p:spTgt spid="8"/>
                                        </p:tgtEl>
                                      </p:cBhvr>
                                      <p:to x="100000" y="95000"/>
                                    </p:animScale>
                                    <p:animScale>
                                      <p:cBhvr>
                                        <p:cTn id="47" dur="166" decel="50000">
                                          <p:stCondLst>
                                            <p:cond delay="1834"/>
                                          </p:stCondLst>
                                        </p:cTn>
                                        <p:tgtEl>
                                          <p:spTgt spid="8"/>
                                        </p:tgtEl>
                                      </p:cBhvr>
                                      <p:to x="100000" y="100000"/>
                                    </p:animScale>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6148"/>
                                        </p:tgtEl>
                                        <p:attrNameLst>
                                          <p:attrName>style.visibility</p:attrName>
                                        </p:attrNameLst>
                                      </p:cBhvr>
                                      <p:to>
                                        <p:strVal val="visible"/>
                                      </p:to>
                                    </p:set>
                                    <p:anim calcmode="lin" valueType="num">
                                      <p:cBhvr>
                                        <p:cTn id="52" dur="500" fill="hold"/>
                                        <p:tgtEl>
                                          <p:spTgt spid="6148"/>
                                        </p:tgtEl>
                                        <p:attrNameLst>
                                          <p:attrName>ppt_w</p:attrName>
                                        </p:attrNameLst>
                                      </p:cBhvr>
                                      <p:tavLst>
                                        <p:tav tm="0">
                                          <p:val>
                                            <p:fltVal val="0"/>
                                          </p:val>
                                        </p:tav>
                                        <p:tav tm="100000">
                                          <p:val>
                                            <p:strVal val="#ppt_w"/>
                                          </p:val>
                                        </p:tav>
                                      </p:tavLst>
                                    </p:anim>
                                    <p:anim calcmode="lin" valueType="num">
                                      <p:cBhvr>
                                        <p:cTn id="53" dur="500" fill="hold"/>
                                        <p:tgtEl>
                                          <p:spTgt spid="6148"/>
                                        </p:tgtEl>
                                        <p:attrNameLst>
                                          <p:attrName>ppt_h</p:attrName>
                                        </p:attrNameLst>
                                      </p:cBhvr>
                                      <p:tavLst>
                                        <p:tav tm="0">
                                          <p:val>
                                            <p:fltVal val="0"/>
                                          </p:val>
                                        </p:tav>
                                        <p:tav tm="100000">
                                          <p:val>
                                            <p:strVal val="#ppt_h"/>
                                          </p:val>
                                        </p:tav>
                                      </p:tavLst>
                                    </p:anim>
                                    <p:animEffect transition="in" filter="fade">
                                      <p:cBhvr>
                                        <p:cTn id="54" dur="500"/>
                                        <p:tgtEl>
                                          <p:spTgt spid="6148"/>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6158"/>
                                        </p:tgtEl>
                                        <p:attrNameLst>
                                          <p:attrName>style.visibility</p:attrName>
                                        </p:attrNameLst>
                                      </p:cBhvr>
                                      <p:to>
                                        <p:strVal val="visible"/>
                                      </p:to>
                                    </p:set>
                                    <p:anim calcmode="lin" valueType="num">
                                      <p:cBhvr>
                                        <p:cTn id="59" dur="500" fill="hold"/>
                                        <p:tgtEl>
                                          <p:spTgt spid="6158"/>
                                        </p:tgtEl>
                                        <p:attrNameLst>
                                          <p:attrName>ppt_w</p:attrName>
                                        </p:attrNameLst>
                                      </p:cBhvr>
                                      <p:tavLst>
                                        <p:tav tm="0">
                                          <p:val>
                                            <p:fltVal val="0"/>
                                          </p:val>
                                        </p:tav>
                                        <p:tav tm="100000">
                                          <p:val>
                                            <p:strVal val="#ppt_w"/>
                                          </p:val>
                                        </p:tav>
                                      </p:tavLst>
                                    </p:anim>
                                    <p:anim calcmode="lin" valueType="num">
                                      <p:cBhvr>
                                        <p:cTn id="60" dur="500" fill="hold"/>
                                        <p:tgtEl>
                                          <p:spTgt spid="6158"/>
                                        </p:tgtEl>
                                        <p:attrNameLst>
                                          <p:attrName>ppt_h</p:attrName>
                                        </p:attrNameLst>
                                      </p:cBhvr>
                                      <p:tavLst>
                                        <p:tav tm="0">
                                          <p:val>
                                            <p:fltVal val="0"/>
                                          </p:val>
                                        </p:tav>
                                        <p:tav tm="100000">
                                          <p:val>
                                            <p:strVal val="#ppt_h"/>
                                          </p:val>
                                        </p:tav>
                                      </p:tavLst>
                                    </p:anim>
                                    <p:animEffect transition="in" filter="fade">
                                      <p:cBhvr>
                                        <p:cTn id="61" dur="500"/>
                                        <p:tgtEl>
                                          <p:spTgt spid="6158"/>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nodeType="clickEffect">
                                  <p:stCondLst>
                                    <p:cond delay="0"/>
                                  </p:stCondLst>
                                  <p:childTnLst>
                                    <p:set>
                                      <p:cBhvr>
                                        <p:cTn id="65" dur="1" fill="hold">
                                          <p:stCondLst>
                                            <p:cond delay="0"/>
                                          </p:stCondLst>
                                        </p:cTn>
                                        <p:tgtEl>
                                          <p:spTgt spid="6150"/>
                                        </p:tgtEl>
                                        <p:attrNameLst>
                                          <p:attrName>style.visibility</p:attrName>
                                        </p:attrNameLst>
                                      </p:cBhvr>
                                      <p:to>
                                        <p:strVal val="visible"/>
                                      </p:to>
                                    </p:set>
                                    <p:anim calcmode="lin" valueType="num">
                                      <p:cBhvr>
                                        <p:cTn id="66" dur="500" fill="hold"/>
                                        <p:tgtEl>
                                          <p:spTgt spid="6150"/>
                                        </p:tgtEl>
                                        <p:attrNameLst>
                                          <p:attrName>ppt_w</p:attrName>
                                        </p:attrNameLst>
                                      </p:cBhvr>
                                      <p:tavLst>
                                        <p:tav tm="0">
                                          <p:val>
                                            <p:fltVal val="0"/>
                                          </p:val>
                                        </p:tav>
                                        <p:tav tm="100000">
                                          <p:val>
                                            <p:strVal val="#ppt_w"/>
                                          </p:val>
                                        </p:tav>
                                      </p:tavLst>
                                    </p:anim>
                                    <p:anim calcmode="lin" valueType="num">
                                      <p:cBhvr>
                                        <p:cTn id="67" dur="500" fill="hold"/>
                                        <p:tgtEl>
                                          <p:spTgt spid="6150"/>
                                        </p:tgtEl>
                                        <p:attrNameLst>
                                          <p:attrName>ppt_h</p:attrName>
                                        </p:attrNameLst>
                                      </p:cBhvr>
                                      <p:tavLst>
                                        <p:tav tm="0">
                                          <p:val>
                                            <p:fltVal val="0"/>
                                          </p:val>
                                        </p:tav>
                                        <p:tav tm="100000">
                                          <p:val>
                                            <p:strVal val="#ppt_h"/>
                                          </p:val>
                                        </p:tav>
                                      </p:tavLst>
                                    </p:anim>
                                    <p:animEffect transition="in" filter="fade">
                                      <p:cBhvr>
                                        <p:cTn id="68" dur="500"/>
                                        <p:tgtEl>
                                          <p:spTgt spid="6150"/>
                                        </p:tgtEl>
                                      </p:cBhvr>
                                    </p:animEffect>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grpId="0" nodeType="click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wipe(down)">
                                      <p:cBhvr>
                                        <p:cTn id="73" dur="580">
                                          <p:stCondLst>
                                            <p:cond delay="0"/>
                                          </p:stCondLst>
                                        </p:cTn>
                                        <p:tgtEl>
                                          <p:spTgt spid="9"/>
                                        </p:tgtEl>
                                      </p:cBhvr>
                                    </p:animEffect>
                                    <p:anim calcmode="lin" valueType="num">
                                      <p:cBhvr>
                                        <p:cTn id="7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79" dur="26">
                                          <p:stCondLst>
                                            <p:cond delay="650"/>
                                          </p:stCondLst>
                                        </p:cTn>
                                        <p:tgtEl>
                                          <p:spTgt spid="9"/>
                                        </p:tgtEl>
                                      </p:cBhvr>
                                      <p:to x="100000" y="60000"/>
                                    </p:animScale>
                                    <p:animScale>
                                      <p:cBhvr>
                                        <p:cTn id="80" dur="166" decel="50000">
                                          <p:stCondLst>
                                            <p:cond delay="676"/>
                                          </p:stCondLst>
                                        </p:cTn>
                                        <p:tgtEl>
                                          <p:spTgt spid="9"/>
                                        </p:tgtEl>
                                      </p:cBhvr>
                                      <p:to x="100000" y="100000"/>
                                    </p:animScale>
                                    <p:animScale>
                                      <p:cBhvr>
                                        <p:cTn id="81" dur="26">
                                          <p:stCondLst>
                                            <p:cond delay="1312"/>
                                          </p:stCondLst>
                                        </p:cTn>
                                        <p:tgtEl>
                                          <p:spTgt spid="9"/>
                                        </p:tgtEl>
                                      </p:cBhvr>
                                      <p:to x="100000" y="80000"/>
                                    </p:animScale>
                                    <p:animScale>
                                      <p:cBhvr>
                                        <p:cTn id="82" dur="166" decel="50000">
                                          <p:stCondLst>
                                            <p:cond delay="1338"/>
                                          </p:stCondLst>
                                        </p:cTn>
                                        <p:tgtEl>
                                          <p:spTgt spid="9"/>
                                        </p:tgtEl>
                                      </p:cBhvr>
                                      <p:to x="100000" y="100000"/>
                                    </p:animScale>
                                    <p:animScale>
                                      <p:cBhvr>
                                        <p:cTn id="83" dur="26">
                                          <p:stCondLst>
                                            <p:cond delay="1642"/>
                                          </p:stCondLst>
                                        </p:cTn>
                                        <p:tgtEl>
                                          <p:spTgt spid="9"/>
                                        </p:tgtEl>
                                      </p:cBhvr>
                                      <p:to x="100000" y="90000"/>
                                    </p:animScale>
                                    <p:animScale>
                                      <p:cBhvr>
                                        <p:cTn id="84" dur="166" decel="50000">
                                          <p:stCondLst>
                                            <p:cond delay="1668"/>
                                          </p:stCondLst>
                                        </p:cTn>
                                        <p:tgtEl>
                                          <p:spTgt spid="9"/>
                                        </p:tgtEl>
                                      </p:cBhvr>
                                      <p:to x="100000" y="100000"/>
                                    </p:animScale>
                                    <p:animScale>
                                      <p:cBhvr>
                                        <p:cTn id="85" dur="26">
                                          <p:stCondLst>
                                            <p:cond delay="1808"/>
                                          </p:stCondLst>
                                        </p:cTn>
                                        <p:tgtEl>
                                          <p:spTgt spid="9"/>
                                        </p:tgtEl>
                                      </p:cBhvr>
                                      <p:to x="100000" y="95000"/>
                                    </p:animScale>
                                    <p:animScale>
                                      <p:cBhvr>
                                        <p:cTn id="86"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68029" y="256479"/>
            <a:ext cx="4349519" cy="1382751"/>
          </a:xfrm>
        </p:spPr>
        <p:txBody>
          <a:bodyPr/>
          <a:lstStyle/>
          <a:p>
            <a:pPr algn="ctr"/>
            <a:r>
              <a:rPr lang="es-CO" dirty="0" smtClean="0">
                <a:effectLst>
                  <a:glow rad="139700">
                    <a:schemeClr val="accent2">
                      <a:satMod val="175000"/>
                      <a:alpha val="40000"/>
                    </a:schemeClr>
                  </a:glow>
                </a:effectLst>
              </a:rPr>
              <a:t>Mitos y leyendas.</a:t>
            </a:r>
            <a:endParaRPr lang="es-CO" dirty="0">
              <a:effectLst>
                <a:glow rad="139700">
                  <a:schemeClr val="accent2">
                    <a:satMod val="175000"/>
                    <a:alpha val="40000"/>
                  </a:schemeClr>
                </a:glow>
              </a:effectLst>
            </a:endParaRPr>
          </a:p>
        </p:txBody>
      </p:sp>
      <p:pic>
        <p:nvPicPr>
          <p:cNvPr id="7170" name="Picture 2" descr="Resultado de imagen para el arbol de agua gran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6853" y="1830658"/>
            <a:ext cx="2766863" cy="165656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Resultado de imagen para el bufeo colora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0179" y="1830658"/>
            <a:ext cx="2766044" cy="165656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Resultado de imagen para la curupir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54518" y="4157539"/>
            <a:ext cx="1784737" cy="2520941"/>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Resultado de imagen para el cotomachac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8284" y="4157539"/>
            <a:ext cx="1524000" cy="2505076"/>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Resultado de imagen para el Chuyachaqu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3427" y="4157539"/>
            <a:ext cx="1899547" cy="2505076"/>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Resultado de imagen para La runamul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54518" y="1721067"/>
            <a:ext cx="1393904" cy="1883847"/>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1046853" y="1260088"/>
            <a:ext cx="9334932" cy="369332"/>
          </a:xfrm>
          <a:prstGeom prst="rect">
            <a:avLst/>
          </a:prstGeom>
          <a:noFill/>
        </p:spPr>
        <p:txBody>
          <a:bodyPr wrap="square" rtlCol="0">
            <a:spAutoFit/>
          </a:bodyPr>
          <a:lstStyle/>
          <a:p>
            <a:r>
              <a:rPr lang="es-CO" dirty="0" smtClean="0"/>
              <a:t>  *El árbol de agua grande.                                 *El bufeo colorado.                                *la runamala.</a:t>
            </a:r>
            <a:endParaRPr lang="es-CO" dirty="0"/>
          </a:p>
        </p:txBody>
      </p:sp>
      <p:sp>
        <p:nvSpPr>
          <p:cNvPr id="5" name="CuadroTexto 4"/>
          <p:cNvSpPr txBox="1"/>
          <p:nvPr/>
        </p:nvSpPr>
        <p:spPr>
          <a:xfrm>
            <a:off x="1046853" y="3696560"/>
            <a:ext cx="9658318" cy="369332"/>
          </a:xfrm>
          <a:prstGeom prst="rect">
            <a:avLst/>
          </a:prstGeom>
          <a:noFill/>
        </p:spPr>
        <p:txBody>
          <a:bodyPr wrap="square" rtlCol="0">
            <a:spAutoFit/>
          </a:bodyPr>
          <a:lstStyle/>
          <a:p>
            <a:r>
              <a:rPr lang="es-CO" b="1" dirty="0" smtClean="0"/>
              <a:t>    *</a:t>
            </a:r>
            <a:r>
              <a:rPr lang="es-CO" dirty="0" smtClean="0"/>
              <a:t>El </a:t>
            </a:r>
            <a:r>
              <a:rPr lang="es-CO" dirty="0"/>
              <a:t>cotomachaco o </a:t>
            </a:r>
            <a:r>
              <a:rPr lang="es-CO" dirty="0" smtClean="0"/>
              <a:t>coto.</a:t>
            </a:r>
            <a:r>
              <a:rPr lang="es-CO" dirty="0"/>
              <a:t> </a:t>
            </a:r>
            <a:r>
              <a:rPr lang="es-CO" dirty="0" smtClean="0"/>
              <a:t>                                   *El Chuyachaque.                                   *La curupita.</a:t>
            </a:r>
            <a:endParaRPr lang="es-CO" dirty="0"/>
          </a:p>
        </p:txBody>
      </p:sp>
    </p:spTree>
    <p:extLst>
      <p:ext uri="{BB962C8B-B14F-4D97-AF65-F5344CB8AC3E}">
        <p14:creationId xmlns:p14="http://schemas.microsoft.com/office/powerpoint/2010/main" val="50749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7170"/>
                                        </p:tgtEl>
                                        <p:attrNameLst>
                                          <p:attrName>style.visibility</p:attrName>
                                        </p:attrNameLst>
                                      </p:cBhvr>
                                      <p:to>
                                        <p:strVal val="visible"/>
                                      </p:to>
                                    </p:set>
                                    <p:anim calcmode="lin" valueType="num">
                                      <p:cBhvr>
                                        <p:cTn id="13" dur="500" fill="hold"/>
                                        <p:tgtEl>
                                          <p:spTgt spid="7170"/>
                                        </p:tgtEl>
                                        <p:attrNameLst>
                                          <p:attrName>ppt_w</p:attrName>
                                        </p:attrNameLst>
                                      </p:cBhvr>
                                      <p:tavLst>
                                        <p:tav tm="0">
                                          <p:val>
                                            <p:fltVal val="0"/>
                                          </p:val>
                                        </p:tav>
                                        <p:tav tm="100000">
                                          <p:val>
                                            <p:strVal val="#ppt_w"/>
                                          </p:val>
                                        </p:tav>
                                      </p:tavLst>
                                    </p:anim>
                                    <p:anim calcmode="lin" valueType="num">
                                      <p:cBhvr>
                                        <p:cTn id="14" dur="500" fill="hold"/>
                                        <p:tgtEl>
                                          <p:spTgt spid="7170"/>
                                        </p:tgtEl>
                                        <p:attrNameLst>
                                          <p:attrName>ppt_h</p:attrName>
                                        </p:attrNameLst>
                                      </p:cBhvr>
                                      <p:tavLst>
                                        <p:tav tm="0">
                                          <p:val>
                                            <p:fltVal val="0"/>
                                          </p:val>
                                        </p:tav>
                                        <p:tav tm="100000">
                                          <p:val>
                                            <p:strVal val="#ppt_h"/>
                                          </p:val>
                                        </p:tav>
                                      </p:tavLst>
                                    </p:anim>
                                    <p:animEffect transition="in" filter="fade">
                                      <p:cBhvr>
                                        <p:cTn id="15" dur="500"/>
                                        <p:tgtEl>
                                          <p:spTgt spid="7170"/>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7172"/>
                                        </p:tgtEl>
                                        <p:attrNameLst>
                                          <p:attrName>style.visibility</p:attrName>
                                        </p:attrNameLst>
                                      </p:cBhvr>
                                      <p:to>
                                        <p:strVal val="visible"/>
                                      </p:to>
                                    </p:set>
                                    <p:anim calcmode="lin" valueType="num">
                                      <p:cBhvr>
                                        <p:cTn id="20" dur="500" fill="hold"/>
                                        <p:tgtEl>
                                          <p:spTgt spid="7172"/>
                                        </p:tgtEl>
                                        <p:attrNameLst>
                                          <p:attrName>ppt_w</p:attrName>
                                        </p:attrNameLst>
                                      </p:cBhvr>
                                      <p:tavLst>
                                        <p:tav tm="0">
                                          <p:val>
                                            <p:fltVal val="0"/>
                                          </p:val>
                                        </p:tav>
                                        <p:tav tm="100000">
                                          <p:val>
                                            <p:strVal val="#ppt_w"/>
                                          </p:val>
                                        </p:tav>
                                      </p:tavLst>
                                    </p:anim>
                                    <p:anim calcmode="lin" valueType="num">
                                      <p:cBhvr>
                                        <p:cTn id="21" dur="500" fill="hold"/>
                                        <p:tgtEl>
                                          <p:spTgt spid="7172"/>
                                        </p:tgtEl>
                                        <p:attrNameLst>
                                          <p:attrName>ppt_h</p:attrName>
                                        </p:attrNameLst>
                                      </p:cBhvr>
                                      <p:tavLst>
                                        <p:tav tm="0">
                                          <p:val>
                                            <p:fltVal val="0"/>
                                          </p:val>
                                        </p:tav>
                                        <p:tav tm="100000">
                                          <p:val>
                                            <p:strVal val="#ppt_h"/>
                                          </p:val>
                                        </p:tav>
                                      </p:tavLst>
                                    </p:anim>
                                    <p:animEffect transition="in" filter="fade">
                                      <p:cBhvr>
                                        <p:cTn id="22" dur="500"/>
                                        <p:tgtEl>
                                          <p:spTgt spid="7172"/>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7180"/>
                                        </p:tgtEl>
                                        <p:attrNameLst>
                                          <p:attrName>style.visibility</p:attrName>
                                        </p:attrNameLst>
                                      </p:cBhvr>
                                      <p:to>
                                        <p:strVal val="visible"/>
                                      </p:to>
                                    </p:set>
                                    <p:anim calcmode="lin" valueType="num">
                                      <p:cBhvr>
                                        <p:cTn id="27" dur="500" fill="hold"/>
                                        <p:tgtEl>
                                          <p:spTgt spid="7180"/>
                                        </p:tgtEl>
                                        <p:attrNameLst>
                                          <p:attrName>ppt_w</p:attrName>
                                        </p:attrNameLst>
                                      </p:cBhvr>
                                      <p:tavLst>
                                        <p:tav tm="0">
                                          <p:val>
                                            <p:fltVal val="0"/>
                                          </p:val>
                                        </p:tav>
                                        <p:tav tm="100000">
                                          <p:val>
                                            <p:strVal val="#ppt_w"/>
                                          </p:val>
                                        </p:tav>
                                      </p:tavLst>
                                    </p:anim>
                                    <p:anim calcmode="lin" valueType="num">
                                      <p:cBhvr>
                                        <p:cTn id="28" dur="500" fill="hold"/>
                                        <p:tgtEl>
                                          <p:spTgt spid="7180"/>
                                        </p:tgtEl>
                                        <p:attrNameLst>
                                          <p:attrName>ppt_h</p:attrName>
                                        </p:attrNameLst>
                                      </p:cBhvr>
                                      <p:tavLst>
                                        <p:tav tm="0">
                                          <p:val>
                                            <p:fltVal val="0"/>
                                          </p:val>
                                        </p:tav>
                                        <p:tav tm="100000">
                                          <p:val>
                                            <p:strVal val="#ppt_h"/>
                                          </p:val>
                                        </p:tav>
                                      </p:tavLst>
                                    </p:anim>
                                    <p:animEffect transition="in" filter="fade">
                                      <p:cBhvr>
                                        <p:cTn id="29" dur="500"/>
                                        <p:tgtEl>
                                          <p:spTgt spid="7180"/>
                                        </p:tgtEl>
                                      </p:cBhvr>
                                    </p:animEffect>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nodeType="clickEffect">
                                  <p:stCondLst>
                                    <p:cond delay="0"/>
                                  </p:stCondLst>
                                  <p:childTnLst>
                                    <p:set>
                                      <p:cBhvr>
                                        <p:cTn id="33" dur="1" fill="hold">
                                          <p:stCondLst>
                                            <p:cond delay="0"/>
                                          </p:stCondLst>
                                        </p:cTn>
                                        <p:tgtEl>
                                          <p:spTgt spid="4">
                                            <p:txEl>
                                              <p:pRg st="0" end="0"/>
                                            </p:txEl>
                                          </p:spTgt>
                                        </p:tgtEl>
                                        <p:attrNameLst>
                                          <p:attrName>style.visibility</p:attrName>
                                        </p:attrNameLst>
                                      </p:cBhvr>
                                      <p:to>
                                        <p:strVal val="visible"/>
                                      </p:to>
                                    </p:set>
                                    <p:animEffect transition="in" filter="wipe(down)">
                                      <p:cBhvr>
                                        <p:cTn id="34" dur="580">
                                          <p:stCondLst>
                                            <p:cond delay="0"/>
                                          </p:stCondLst>
                                        </p:cTn>
                                        <p:tgtEl>
                                          <p:spTgt spid="4">
                                            <p:txEl>
                                              <p:pRg st="0" end="0"/>
                                            </p:txEl>
                                          </p:spTgt>
                                        </p:tgtEl>
                                      </p:cBhvr>
                                    </p:animEffect>
                                    <p:anim calcmode="lin" valueType="num">
                                      <p:cBhvr>
                                        <p:cTn id="35"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40" dur="26">
                                          <p:stCondLst>
                                            <p:cond delay="650"/>
                                          </p:stCondLst>
                                        </p:cTn>
                                        <p:tgtEl>
                                          <p:spTgt spid="4">
                                            <p:txEl>
                                              <p:pRg st="0" end="0"/>
                                            </p:txEl>
                                          </p:spTgt>
                                        </p:tgtEl>
                                      </p:cBhvr>
                                      <p:to x="100000" y="60000"/>
                                    </p:animScale>
                                    <p:animScale>
                                      <p:cBhvr>
                                        <p:cTn id="41" dur="166" decel="50000">
                                          <p:stCondLst>
                                            <p:cond delay="676"/>
                                          </p:stCondLst>
                                        </p:cTn>
                                        <p:tgtEl>
                                          <p:spTgt spid="4">
                                            <p:txEl>
                                              <p:pRg st="0" end="0"/>
                                            </p:txEl>
                                          </p:spTgt>
                                        </p:tgtEl>
                                      </p:cBhvr>
                                      <p:to x="100000" y="100000"/>
                                    </p:animScale>
                                    <p:animScale>
                                      <p:cBhvr>
                                        <p:cTn id="42" dur="26">
                                          <p:stCondLst>
                                            <p:cond delay="1312"/>
                                          </p:stCondLst>
                                        </p:cTn>
                                        <p:tgtEl>
                                          <p:spTgt spid="4">
                                            <p:txEl>
                                              <p:pRg st="0" end="0"/>
                                            </p:txEl>
                                          </p:spTgt>
                                        </p:tgtEl>
                                      </p:cBhvr>
                                      <p:to x="100000" y="80000"/>
                                    </p:animScale>
                                    <p:animScale>
                                      <p:cBhvr>
                                        <p:cTn id="43" dur="166" decel="50000">
                                          <p:stCondLst>
                                            <p:cond delay="1338"/>
                                          </p:stCondLst>
                                        </p:cTn>
                                        <p:tgtEl>
                                          <p:spTgt spid="4">
                                            <p:txEl>
                                              <p:pRg st="0" end="0"/>
                                            </p:txEl>
                                          </p:spTgt>
                                        </p:tgtEl>
                                      </p:cBhvr>
                                      <p:to x="100000" y="100000"/>
                                    </p:animScale>
                                    <p:animScale>
                                      <p:cBhvr>
                                        <p:cTn id="44" dur="26">
                                          <p:stCondLst>
                                            <p:cond delay="1642"/>
                                          </p:stCondLst>
                                        </p:cTn>
                                        <p:tgtEl>
                                          <p:spTgt spid="4">
                                            <p:txEl>
                                              <p:pRg st="0" end="0"/>
                                            </p:txEl>
                                          </p:spTgt>
                                        </p:tgtEl>
                                      </p:cBhvr>
                                      <p:to x="100000" y="90000"/>
                                    </p:animScale>
                                    <p:animScale>
                                      <p:cBhvr>
                                        <p:cTn id="45" dur="166" decel="50000">
                                          <p:stCondLst>
                                            <p:cond delay="1668"/>
                                          </p:stCondLst>
                                        </p:cTn>
                                        <p:tgtEl>
                                          <p:spTgt spid="4">
                                            <p:txEl>
                                              <p:pRg st="0" end="0"/>
                                            </p:txEl>
                                          </p:spTgt>
                                        </p:tgtEl>
                                      </p:cBhvr>
                                      <p:to x="100000" y="100000"/>
                                    </p:animScale>
                                    <p:animScale>
                                      <p:cBhvr>
                                        <p:cTn id="46" dur="26">
                                          <p:stCondLst>
                                            <p:cond delay="1808"/>
                                          </p:stCondLst>
                                        </p:cTn>
                                        <p:tgtEl>
                                          <p:spTgt spid="4">
                                            <p:txEl>
                                              <p:pRg st="0" end="0"/>
                                            </p:txEl>
                                          </p:spTgt>
                                        </p:tgtEl>
                                      </p:cBhvr>
                                      <p:to x="100000" y="95000"/>
                                    </p:animScale>
                                    <p:animScale>
                                      <p:cBhvr>
                                        <p:cTn id="47" dur="166" decel="50000">
                                          <p:stCondLst>
                                            <p:cond delay="1834"/>
                                          </p:stCondLst>
                                        </p:cTn>
                                        <p:tgtEl>
                                          <p:spTgt spid="4">
                                            <p:txEl>
                                              <p:pRg st="0" end="0"/>
                                            </p:txEl>
                                          </p:spTgt>
                                        </p:tgtEl>
                                      </p:cBhvr>
                                      <p:to x="100000" y="100000"/>
                                    </p:animScale>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7176"/>
                                        </p:tgtEl>
                                        <p:attrNameLst>
                                          <p:attrName>style.visibility</p:attrName>
                                        </p:attrNameLst>
                                      </p:cBhvr>
                                      <p:to>
                                        <p:strVal val="visible"/>
                                      </p:to>
                                    </p:set>
                                    <p:anim calcmode="lin" valueType="num">
                                      <p:cBhvr>
                                        <p:cTn id="52" dur="500" fill="hold"/>
                                        <p:tgtEl>
                                          <p:spTgt spid="7176"/>
                                        </p:tgtEl>
                                        <p:attrNameLst>
                                          <p:attrName>ppt_w</p:attrName>
                                        </p:attrNameLst>
                                      </p:cBhvr>
                                      <p:tavLst>
                                        <p:tav tm="0">
                                          <p:val>
                                            <p:fltVal val="0"/>
                                          </p:val>
                                        </p:tav>
                                        <p:tav tm="100000">
                                          <p:val>
                                            <p:strVal val="#ppt_w"/>
                                          </p:val>
                                        </p:tav>
                                      </p:tavLst>
                                    </p:anim>
                                    <p:anim calcmode="lin" valueType="num">
                                      <p:cBhvr>
                                        <p:cTn id="53" dur="500" fill="hold"/>
                                        <p:tgtEl>
                                          <p:spTgt spid="7176"/>
                                        </p:tgtEl>
                                        <p:attrNameLst>
                                          <p:attrName>ppt_h</p:attrName>
                                        </p:attrNameLst>
                                      </p:cBhvr>
                                      <p:tavLst>
                                        <p:tav tm="0">
                                          <p:val>
                                            <p:fltVal val="0"/>
                                          </p:val>
                                        </p:tav>
                                        <p:tav tm="100000">
                                          <p:val>
                                            <p:strVal val="#ppt_h"/>
                                          </p:val>
                                        </p:tav>
                                      </p:tavLst>
                                    </p:anim>
                                    <p:animEffect transition="in" filter="fade">
                                      <p:cBhvr>
                                        <p:cTn id="54" dur="500"/>
                                        <p:tgtEl>
                                          <p:spTgt spid="7176"/>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7178"/>
                                        </p:tgtEl>
                                        <p:attrNameLst>
                                          <p:attrName>style.visibility</p:attrName>
                                        </p:attrNameLst>
                                      </p:cBhvr>
                                      <p:to>
                                        <p:strVal val="visible"/>
                                      </p:to>
                                    </p:set>
                                    <p:anim calcmode="lin" valueType="num">
                                      <p:cBhvr>
                                        <p:cTn id="59" dur="500" fill="hold"/>
                                        <p:tgtEl>
                                          <p:spTgt spid="7178"/>
                                        </p:tgtEl>
                                        <p:attrNameLst>
                                          <p:attrName>ppt_w</p:attrName>
                                        </p:attrNameLst>
                                      </p:cBhvr>
                                      <p:tavLst>
                                        <p:tav tm="0">
                                          <p:val>
                                            <p:fltVal val="0"/>
                                          </p:val>
                                        </p:tav>
                                        <p:tav tm="100000">
                                          <p:val>
                                            <p:strVal val="#ppt_w"/>
                                          </p:val>
                                        </p:tav>
                                      </p:tavLst>
                                    </p:anim>
                                    <p:anim calcmode="lin" valueType="num">
                                      <p:cBhvr>
                                        <p:cTn id="60" dur="500" fill="hold"/>
                                        <p:tgtEl>
                                          <p:spTgt spid="7178"/>
                                        </p:tgtEl>
                                        <p:attrNameLst>
                                          <p:attrName>ppt_h</p:attrName>
                                        </p:attrNameLst>
                                      </p:cBhvr>
                                      <p:tavLst>
                                        <p:tav tm="0">
                                          <p:val>
                                            <p:fltVal val="0"/>
                                          </p:val>
                                        </p:tav>
                                        <p:tav tm="100000">
                                          <p:val>
                                            <p:strVal val="#ppt_h"/>
                                          </p:val>
                                        </p:tav>
                                      </p:tavLst>
                                    </p:anim>
                                    <p:animEffect transition="in" filter="fade">
                                      <p:cBhvr>
                                        <p:cTn id="61" dur="500"/>
                                        <p:tgtEl>
                                          <p:spTgt spid="7178"/>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nodeType="clickEffect">
                                  <p:stCondLst>
                                    <p:cond delay="0"/>
                                  </p:stCondLst>
                                  <p:childTnLst>
                                    <p:set>
                                      <p:cBhvr>
                                        <p:cTn id="65" dur="1" fill="hold">
                                          <p:stCondLst>
                                            <p:cond delay="0"/>
                                          </p:stCondLst>
                                        </p:cTn>
                                        <p:tgtEl>
                                          <p:spTgt spid="7174"/>
                                        </p:tgtEl>
                                        <p:attrNameLst>
                                          <p:attrName>style.visibility</p:attrName>
                                        </p:attrNameLst>
                                      </p:cBhvr>
                                      <p:to>
                                        <p:strVal val="visible"/>
                                      </p:to>
                                    </p:set>
                                    <p:anim calcmode="lin" valueType="num">
                                      <p:cBhvr>
                                        <p:cTn id="66" dur="500" fill="hold"/>
                                        <p:tgtEl>
                                          <p:spTgt spid="7174"/>
                                        </p:tgtEl>
                                        <p:attrNameLst>
                                          <p:attrName>ppt_w</p:attrName>
                                        </p:attrNameLst>
                                      </p:cBhvr>
                                      <p:tavLst>
                                        <p:tav tm="0">
                                          <p:val>
                                            <p:fltVal val="0"/>
                                          </p:val>
                                        </p:tav>
                                        <p:tav tm="100000">
                                          <p:val>
                                            <p:strVal val="#ppt_w"/>
                                          </p:val>
                                        </p:tav>
                                      </p:tavLst>
                                    </p:anim>
                                    <p:anim calcmode="lin" valueType="num">
                                      <p:cBhvr>
                                        <p:cTn id="67" dur="500" fill="hold"/>
                                        <p:tgtEl>
                                          <p:spTgt spid="7174"/>
                                        </p:tgtEl>
                                        <p:attrNameLst>
                                          <p:attrName>ppt_h</p:attrName>
                                        </p:attrNameLst>
                                      </p:cBhvr>
                                      <p:tavLst>
                                        <p:tav tm="0">
                                          <p:val>
                                            <p:fltVal val="0"/>
                                          </p:val>
                                        </p:tav>
                                        <p:tav tm="100000">
                                          <p:val>
                                            <p:strVal val="#ppt_h"/>
                                          </p:val>
                                        </p:tav>
                                      </p:tavLst>
                                    </p:anim>
                                    <p:animEffect transition="in" filter="fade">
                                      <p:cBhvr>
                                        <p:cTn id="68" dur="500"/>
                                        <p:tgtEl>
                                          <p:spTgt spid="7174"/>
                                        </p:tgtEl>
                                      </p:cBhvr>
                                    </p:animEffect>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grpId="0" nodeType="click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down)">
                                      <p:cBhvr>
                                        <p:cTn id="73" dur="580">
                                          <p:stCondLst>
                                            <p:cond delay="0"/>
                                          </p:stCondLst>
                                        </p:cTn>
                                        <p:tgtEl>
                                          <p:spTgt spid="5"/>
                                        </p:tgtEl>
                                      </p:cBhvr>
                                    </p:animEffect>
                                    <p:anim calcmode="lin" valueType="num">
                                      <p:cBhvr>
                                        <p:cTn id="7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79" dur="26">
                                          <p:stCondLst>
                                            <p:cond delay="650"/>
                                          </p:stCondLst>
                                        </p:cTn>
                                        <p:tgtEl>
                                          <p:spTgt spid="5"/>
                                        </p:tgtEl>
                                      </p:cBhvr>
                                      <p:to x="100000" y="60000"/>
                                    </p:animScale>
                                    <p:animScale>
                                      <p:cBhvr>
                                        <p:cTn id="80" dur="166" decel="50000">
                                          <p:stCondLst>
                                            <p:cond delay="676"/>
                                          </p:stCondLst>
                                        </p:cTn>
                                        <p:tgtEl>
                                          <p:spTgt spid="5"/>
                                        </p:tgtEl>
                                      </p:cBhvr>
                                      <p:to x="100000" y="100000"/>
                                    </p:animScale>
                                    <p:animScale>
                                      <p:cBhvr>
                                        <p:cTn id="81" dur="26">
                                          <p:stCondLst>
                                            <p:cond delay="1312"/>
                                          </p:stCondLst>
                                        </p:cTn>
                                        <p:tgtEl>
                                          <p:spTgt spid="5"/>
                                        </p:tgtEl>
                                      </p:cBhvr>
                                      <p:to x="100000" y="80000"/>
                                    </p:animScale>
                                    <p:animScale>
                                      <p:cBhvr>
                                        <p:cTn id="82" dur="166" decel="50000">
                                          <p:stCondLst>
                                            <p:cond delay="1338"/>
                                          </p:stCondLst>
                                        </p:cTn>
                                        <p:tgtEl>
                                          <p:spTgt spid="5"/>
                                        </p:tgtEl>
                                      </p:cBhvr>
                                      <p:to x="100000" y="100000"/>
                                    </p:animScale>
                                    <p:animScale>
                                      <p:cBhvr>
                                        <p:cTn id="83" dur="26">
                                          <p:stCondLst>
                                            <p:cond delay="1642"/>
                                          </p:stCondLst>
                                        </p:cTn>
                                        <p:tgtEl>
                                          <p:spTgt spid="5"/>
                                        </p:tgtEl>
                                      </p:cBhvr>
                                      <p:to x="100000" y="90000"/>
                                    </p:animScale>
                                    <p:animScale>
                                      <p:cBhvr>
                                        <p:cTn id="84" dur="166" decel="50000">
                                          <p:stCondLst>
                                            <p:cond delay="1668"/>
                                          </p:stCondLst>
                                        </p:cTn>
                                        <p:tgtEl>
                                          <p:spTgt spid="5"/>
                                        </p:tgtEl>
                                      </p:cBhvr>
                                      <p:to x="100000" y="100000"/>
                                    </p:animScale>
                                    <p:animScale>
                                      <p:cBhvr>
                                        <p:cTn id="85" dur="26">
                                          <p:stCondLst>
                                            <p:cond delay="1808"/>
                                          </p:stCondLst>
                                        </p:cTn>
                                        <p:tgtEl>
                                          <p:spTgt spid="5"/>
                                        </p:tgtEl>
                                      </p:cBhvr>
                                      <p:to x="100000" y="95000"/>
                                    </p:animScale>
                                    <p:animScale>
                                      <p:cBhvr>
                                        <p:cTn id="8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1" y="609601"/>
            <a:ext cx="10131425" cy="583580"/>
          </a:xfrm>
        </p:spPr>
        <p:txBody>
          <a:bodyPr>
            <a:normAutofit/>
          </a:bodyPr>
          <a:lstStyle/>
          <a:p>
            <a:pPr algn="ctr"/>
            <a:r>
              <a:rPr lang="es-CO" sz="2800" dirty="0" smtClean="0">
                <a:effectLst>
                  <a:glow rad="139700">
                    <a:schemeClr val="accent5">
                      <a:satMod val="175000"/>
                      <a:alpha val="40000"/>
                    </a:schemeClr>
                  </a:glow>
                </a:effectLst>
              </a:rPr>
              <a:t>Wedgrafia.</a:t>
            </a:r>
            <a:endParaRPr lang="es-CO" sz="2800" dirty="0">
              <a:effectLst>
                <a:glow rad="139700">
                  <a:schemeClr val="accent5">
                    <a:satMod val="175000"/>
                    <a:alpha val="40000"/>
                  </a:schemeClr>
                </a:glow>
              </a:effectLst>
            </a:endParaRPr>
          </a:p>
        </p:txBody>
      </p:sp>
      <p:sp>
        <p:nvSpPr>
          <p:cNvPr id="4" name="CuadroTexto 3"/>
          <p:cNvSpPr txBox="1"/>
          <p:nvPr/>
        </p:nvSpPr>
        <p:spPr>
          <a:xfrm>
            <a:off x="685801" y="1505415"/>
            <a:ext cx="9472960" cy="5909310"/>
          </a:xfrm>
          <a:prstGeom prst="rect">
            <a:avLst/>
          </a:prstGeom>
          <a:noFill/>
        </p:spPr>
        <p:txBody>
          <a:bodyPr wrap="square" rtlCol="0">
            <a:spAutoFit/>
          </a:bodyPr>
          <a:lstStyle/>
          <a:p>
            <a:r>
              <a:rPr lang="es-CO" dirty="0"/>
              <a:t>*</a:t>
            </a:r>
            <a:r>
              <a:rPr lang="es-CO" dirty="0" smtClean="0"/>
              <a:t>www.lifeder.com/trajes-tipicos-region-amazonica</a:t>
            </a:r>
          </a:p>
          <a:p>
            <a:endParaRPr lang="es-CO" dirty="0"/>
          </a:p>
          <a:p>
            <a:r>
              <a:rPr lang="es-CO" dirty="0" smtClean="0"/>
              <a:t>*www.lifeder.com/comidas-típicas-región-</a:t>
            </a:r>
            <a:r>
              <a:rPr lang="es-CO" dirty="0" err="1" smtClean="0"/>
              <a:t>amazonica</a:t>
            </a:r>
            <a:endParaRPr lang="es-CO" dirty="0" smtClean="0"/>
          </a:p>
          <a:p>
            <a:endParaRPr lang="es-CO" dirty="0" smtClean="0"/>
          </a:p>
          <a:p>
            <a:r>
              <a:rPr lang="es-CO" dirty="0" smtClean="0"/>
              <a:t>*www.lifeder.com/costumbres-region-amazonica-colombia</a:t>
            </a:r>
          </a:p>
          <a:p>
            <a:endParaRPr lang="es-CO" dirty="0" smtClean="0"/>
          </a:p>
          <a:p>
            <a:r>
              <a:rPr lang="es-CO" dirty="0" smtClean="0"/>
              <a:t>*www.region.-amazonica.com</a:t>
            </a:r>
          </a:p>
          <a:p>
            <a:endParaRPr lang="es-CO" dirty="0"/>
          </a:p>
          <a:p>
            <a:endParaRPr lang="es-CO" dirty="0"/>
          </a:p>
          <a:p>
            <a:endParaRPr lang="es-CO" dirty="0" smtClean="0"/>
          </a:p>
          <a:p>
            <a:endParaRPr lang="es-CO" dirty="0"/>
          </a:p>
          <a:p>
            <a:endParaRPr lang="es-CO" dirty="0" smtClean="0"/>
          </a:p>
          <a:p>
            <a:endParaRPr lang="es-CO" dirty="0"/>
          </a:p>
          <a:p>
            <a:endParaRPr lang="es-CO" dirty="0" smtClean="0"/>
          </a:p>
          <a:p>
            <a:endParaRPr lang="es-CO" dirty="0" smtClean="0"/>
          </a:p>
          <a:p>
            <a:endParaRPr lang="es-CO" dirty="0"/>
          </a:p>
          <a:p>
            <a:endParaRPr lang="es-CO" dirty="0" smtClean="0"/>
          </a:p>
          <a:p>
            <a:endParaRPr lang="es-CO" dirty="0" smtClean="0"/>
          </a:p>
          <a:p>
            <a:endParaRPr lang="es-CO" dirty="0" smtClean="0"/>
          </a:p>
          <a:p>
            <a:endParaRPr lang="es-CO" dirty="0" smtClean="0"/>
          </a:p>
          <a:p>
            <a:endParaRPr lang="es-CO" dirty="0"/>
          </a:p>
        </p:txBody>
      </p:sp>
    </p:spTree>
    <p:extLst>
      <p:ext uri="{BB962C8B-B14F-4D97-AF65-F5344CB8AC3E}">
        <p14:creationId xmlns:p14="http://schemas.microsoft.com/office/powerpoint/2010/main" val="2513348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63614" y="420414"/>
            <a:ext cx="5192109" cy="893379"/>
          </a:xfrm>
          <a:effectLst>
            <a:glow rad="660400">
              <a:schemeClr val="bg1">
                <a:alpha val="40000"/>
              </a:schemeClr>
            </a:glow>
            <a:innerShdw blurRad="114300">
              <a:prstClr val="black"/>
            </a:innerShdw>
            <a:reflection endPos="65000" dist="63500" dir="5400000" sy="-100000" algn="bl" rotWithShape="0"/>
          </a:effectLst>
        </p:spPr>
        <p:txBody>
          <a:bodyPr>
            <a:normAutofit/>
          </a:bodyPr>
          <a:lstStyle/>
          <a:p>
            <a:r>
              <a:rPr lang="es-CO" dirty="0" smtClean="0">
                <a:effectLst>
                  <a:glow rad="139700">
                    <a:schemeClr val="accent5">
                      <a:satMod val="175000"/>
                      <a:alpha val="40000"/>
                    </a:schemeClr>
                  </a:glow>
                </a:effectLst>
              </a:rPr>
              <a:t>La región amazónica.</a:t>
            </a:r>
            <a:endParaRPr lang="es-CO" dirty="0">
              <a:effectLst>
                <a:glow rad="139700">
                  <a:schemeClr val="accent5">
                    <a:satMod val="175000"/>
                    <a:alpha val="40000"/>
                  </a:schemeClr>
                </a:glow>
              </a:effectLst>
            </a:endParaRPr>
          </a:p>
        </p:txBody>
      </p:sp>
      <p:sp>
        <p:nvSpPr>
          <p:cNvPr id="3" name="Marcador de contenido 2"/>
          <p:cNvSpPr>
            <a:spLocks noGrp="1"/>
          </p:cNvSpPr>
          <p:nvPr>
            <p:ph idx="1"/>
          </p:nvPr>
        </p:nvSpPr>
        <p:spPr>
          <a:xfrm>
            <a:off x="662153" y="2060029"/>
            <a:ext cx="10155074" cy="3731172"/>
          </a:xfrm>
        </p:spPr>
        <p:txBody>
          <a:bodyPr>
            <a:normAutofit/>
          </a:bodyPr>
          <a:lstStyle/>
          <a:p>
            <a:r>
              <a:rPr lang="es-CO" sz="2000" dirty="0"/>
              <a:t>La </a:t>
            </a:r>
            <a:r>
              <a:rPr lang="es-CO" sz="2000" b="1" dirty="0"/>
              <a:t>región Amazónica de Colombia</a:t>
            </a:r>
            <a:r>
              <a:rPr lang="es-CO" sz="2000" dirty="0"/>
              <a:t>, o </a:t>
            </a:r>
            <a:r>
              <a:rPr lang="es-CO" sz="2000" b="1" dirty="0"/>
              <a:t>Amazonía</a:t>
            </a:r>
            <a:r>
              <a:rPr lang="es-CO" sz="2000" dirty="0"/>
              <a:t>, es una de las seis regiones naturales de Colombia. Está ubicada al sur del país limitando al norte con las regiones Andina y Orinoquía, al este con Venezuela, al sureste </a:t>
            </a:r>
            <a:r>
              <a:rPr lang="es-CO" sz="2000" dirty="0" smtClean="0"/>
              <a:t>con Brasil, </a:t>
            </a:r>
            <a:r>
              <a:rPr lang="es-CO" sz="2000" dirty="0"/>
              <a:t>al sur con Perú y al suroeste con Ecuador.</a:t>
            </a:r>
          </a:p>
          <a:p>
            <a:r>
              <a:rPr lang="es-CO" sz="2000" dirty="0"/>
              <a:t>Comprende cerca del 50% del territorio colombiano y es la zona menos poblada del país. A la vez, hace parte de la gran región suramericana de la Selva amazónica, la más extensa zona forestal del mundo que es compartida por Venezuela, Brasil, Colombia, Ecuador, Perú, </a:t>
            </a:r>
            <a:r>
              <a:rPr lang="es-CO" sz="2000" dirty="0" smtClean="0"/>
              <a:t>Guyana,</a:t>
            </a:r>
            <a:r>
              <a:rPr lang="es-CO" sz="2000" dirty="0"/>
              <a:t> Surinam y Bolivia. En consecuencia la región Amazónica de Colombia es la más forestal con una superficie de 483 119 km².</a:t>
            </a:r>
          </a:p>
          <a:p>
            <a:endParaRPr lang="es-CO" sz="2000" dirty="0">
              <a:solidFill>
                <a:schemeClr val="bg1"/>
              </a:solidFill>
            </a:endParaRPr>
          </a:p>
        </p:txBody>
      </p:sp>
      <p:pic>
        <p:nvPicPr>
          <p:cNvPr id="1028" name="Picture 4" descr="Resultado de imagen para ubicacion de la region amazon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1545" y="229693"/>
            <a:ext cx="2776815" cy="2168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70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80">
                                          <p:stCondLst>
                                            <p:cond delay="0"/>
                                          </p:stCondLst>
                                        </p:cTn>
                                        <p:tgtEl>
                                          <p:spTgt spid="3">
                                            <p:txEl>
                                              <p:pRg st="0" end="0"/>
                                            </p:txEl>
                                          </p:spTgt>
                                        </p:tgtEl>
                                      </p:cBhvr>
                                    </p:animEffect>
                                    <p:anim calcmode="lin" valueType="num">
                                      <p:cBhvr>
                                        <p:cTn id="14"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xEl>
                                              <p:pRg st="0" end="0"/>
                                            </p:txEl>
                                          </p:spTgt>
                                        </p:tgtEl>
                                      </p:cBhvr>
                                      <p:to x="100000" y="60000"/>
                                    </p:animScale>
                                    <p:animScale>
                                      <p:cBhvr>
                                        <p:cTn id="20" dur="166" decel="50000">
                                          <p:stCondLst>
                                            <p:cond delay="676"/>
                                          </p:stCondLst>
                                        </p:cTn>
                                        <p:tgtEl>
                                          <p:spTgt spid="3">
                                            <p:txEl>
                                              <p:pRg st="0" end="0"/>
                                            </p:txEl>
                                          </p:spTgt>
                                        </p:tgtEl>
                                      </p:cBhvr>
                                      <p:to x="100000" y="100000"/>
                                    </p:animScale>
                                    <p:animScale>
                                      <p:cBhvr>
                                        <p:cTn id="21" dur="26">
                                          <p:stCondLst>
                                            <p:cond delay="1312"/>
                                          </p:stCondLst>
                                        </p:cTn>
                                        <p:tgtEl>
                                          <p:spTgt spid="3">
                                            <p:txEl>
                                              <p:pRg st="0" end="0"/>
                                            </p:txEl>
                                          </p:spTgt>
                                        </p:tgtEl>
                                      </p:cBhvr>
                                      <p:to x="100000" y="80000"/>
                                    </p:animScale>
                                    <p:animScale>
                                      <p:cBhvr>
                                        <p:cTn id="22" dur="166" decel="50000">
                                          <p:stCondLst>
                                            <p:cond delay="1338"/>
                                          </p:stCondLst>
                                        </p:cTn>
                                        <p:tgtEl>
                                          <p:spTgt spid="3">
                                            <p:txEl>
                                              <p:pRg st="0" end="0"/>
                                            </p:txEl>
                                          </p:spTgt>
                                        </p:tgtEl>
                                      </p:cBhvr>
                                      <p:to x="100000" y="100000"/>
                                    </p:animScale>
                                    <p:animScale>
                                      <p:cBhvr>
                                        <p:cTn id="23" dur="26">
                                          <p:stCondLst>
                                            <p:cond delay="1642"/>
                                          </p:stCondLst>
                                        </p:cTn>
                                        <p:tgtEl>
                                          <p:spTgt spid="3">
                                            <p:txEl>
                                              <p:pRg st="0" end="0"/>
                                            </p:txEl>
                                          </p:spTgt>
                                        </p:tgtEl>
                                      </p:cBhvr>
                                      <p:to x="100000" y="90000"/>
                                    </p:animScale>
                                    <p:animScale>
                                      <p:cBhvr>
                                        <p:cTn id="24" dur="166" decel="50000">
                                          <p:stCondLst>
                                            <p:cond delay="1668"/>
                                          </p:stCondLst>
                                        </p:cTn>
                                        <p:tgtEl>
                                          <p:spTgt spid="3">
                                            <p:txEl>
                                              <p:pRg st="0" end="0"/>
                                            </p:txEl>
                                          </p:spTgt>
                                        </p:tgtEl>
                                      </p:cBhvr>
                                      <p:to x="100000" y="100000"/>
                                    </p:animScale>
                                    <p:animScale>
                                      <p:cBhvr>
                                        <p:cTn id="25" dur="26">
                                          <p:stCondLst>
                                            <p:cond delay="1808"/>
                                          </p:stCondLst>
                                        </p:cTn>
                                        <p:tgtEl>
                                          <p:spTgt spid="3">
                                            <p:txEl>
                                              <p:pRg st="0" end="0"/>
                                            </p:txEl>
                                          </p:spTgt>
                                        </p:tgtEl>
                                      </p:cBhvr>
                                      <p:to x="100000" y="95000"/>
                                    </p:animScale>
                                    <p:animScale>
                                      <p:cBhvr>
                                        <p:cTn id="26" dur="166" decel="50000">
                                          <p:stCondLst>
                                            <p:cond delay="1834"/>
                                          </p:stCondLst>
                                        </p:cTn>
                                        <p:tgtEl>
                                          <p:spTgt spid="3">
                                            <p:txEl>
                                              <p:pRg st="0" end="0"/>
                                            </p:txEl>
                                          </p:spTgt>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wipe(down)">
                                      <p:cBhvr>
                                        <p:cTn id="31" dur="580">
                                          <p:stCondLst>
                                            <p:cond delay="0"/>
                                          </p:stCondLst>
                                        </p:cTn>
                                        <p:tgtEl>
                                          <p:spTgt spid="3">
                                            <p:txEl>
                                              <p:pRg st="1" end="1"/>
                                            </p:txEl>
                                          </p:spTgt>
                                        </p:tgtEl>
                                      </p:cBhvr>
                                    </p:animEffect>
                                    <p:anim calcmode="lin" valueType="num">
                                      <p:cBhvr>
                                        <p:cTn id="32"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3">
                                            <p:txEl>
                                              <p:pRg st="1" end="1"/>
                                            </p:txEl>
                                          </p:spTgt>
                                        </p:tgtEl>
                                      </p:cBhvr>
                                      <p:to x="100000" y="60000"/>
                                    </p:animScale>
                                    <p:animScale>
                                      <p:cBhvr>
                                        <p:cTn id="38" dur="166" decel="50000">
                                          <p:stCondLst>
                                            <p:cond delay="676"/>
                                          </p:stCondLst>
                                        </p:cTn>
                                        <p:tgtEl>
                                          <p:spTgt spid="3">
                                            <p:txEl>
                                              <p:pRg st="1" end="1"/>
                                            </p:txEl>
                                          </p:spTgt>
                                        </p:tgtEl>
                                      </p:cBhvr>
                                      <p:to x="100000" y="100000"/>
                                    </p:animScale>
                                    <p:animScale>
                                      <p:cBhvr>
                                        <p:cTn id="39" dur="26">
                                          <p:stCondLst>
                                            <p:cond delay="1312"/>
                                          </p:stCondLst>
                                        </p:cTn>
                                        <p:tgtEl>
                                          <p:spTgt spid="3">
                                            <p:txEl>
                                              <p:pRg st="1" end="1"/>
                                            </p:txEl>
                                          </p:spTgt>
                                        </p:tgtEl>
                                      </p:cBhvr>
                                      <p:to x="100000" y="80000"/>
                                    </p:animScale>
                                    <p:animScale>
                                      <p:cBhvr>
                                        <p:cTn id="40" dur="166" decel="50000">
                                          <p:stCondLst>
                                            <p:cond delay="1338"/>
                                          </p:stCondLst>
                                        </p:cTn>
                                        <p:tgtEl>
                                          <p:spTgt spid="3">
                                            <p:txEl>
                                              <p:pRg st="1" end="1"/>
                                            </p:txEl>
                                          </p:spTgt>
                                        </p:tgtEl>
                                      </p:cBhvr>
                                      <p:to x="100000" y="100000"/>
                                    </p:animScale>
                                    <p:animScale>
                                      <p:cBhvr>
                                        <p:cTn id="41" dur="26">
                                          <p:stCondLst>
                                            <p:cond delay="1642"/>
                                          </p:stCondLst>
                                        </p:cTn>
                                        <p:tgtEl>
                                          <p:spTgt spid="3">
                                            <p:txEl>
                                              <p:pRg st="1" end="1"/>
                                            </p:txEl>
                                          </p:spTgt>
                                        </p:tgtEl>
                                      </p:cBhvr>
                                      <p:to x="100000" y="90000"/>
                                    </p:animScale>
                                    <p:animScale>
                                      <p:cBhvr>
                                        <p:cTn id="42" dur="166" decel="50000">
                                          <p:stCondLst>
                                            <p:cond delay="1668"/>
                                          </p:stCondLst>
                                        </p:cTn>
                                        <p:tgtEl>
                                          <p:spTgt spid="3">
                                            <p:txEl>
                                              <p:pRg st="1" end="1"/>
                                            </p:txEl>
                                          </p:spTgt>
                                        </p:tgtEl>
                                      </p:cBhvr>
                                      <p:to x="100000" y="100000"/>
                                    </p:animScale>
                                    <p:animScale>
                                      <p:cBhvr>
                                        <p:cTn id="43" dur="26">
                                          <p:stCondLst>
                                            <p:cond delay="1808"/>
                                          </p:stCondLst>
                                        </p:cTn>
                                        <p:tgtEl>
                                          <p:spTgt spid="3">
                                            <p:txEl>
                                              <p:pRg st="1" end="1"/>
                                            </p:txEl>
                                          </p:spTgt>
                                        </p:tgtEl>
                                      </p:cBhvr>
                                      <p:to x="100000" y="95000"/>
                                    </p:animScale>
                                    <p:animScale>
                                      <p:cBhvr>
                                        <p:cTn id="44" dur="166" decel="50000">
                                          <p:stCondLst>
                                            <p:cond delay="1834"/>
                                          </p:stCondLst>
                                        </p:cTn>
                                        <p:tgtEl>
                                          <p:spTgt spid="3">
                                            <p:txEl>
                                              <p:pRg st="1" end="1"/>
                                            </p:txEl>
                                          </p:spTgt>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nodeType="clickEffect">
                                  <p:stCondLst>
                                    <p:cond delay="0"/>
                                  </p:stCondLst>
                                  <p:childTnLst>
                                    <p:set>
                                      <p:cBhvr>
                                        <p:cTn id="48" dur="1" fill="hold">
                                          <p:stCondLst>
                                            <p:cond delay="0"/>
                                          </p:stCondLst>
                                        </p:cTn>
                                        <p:tgtEl>
                                          <p:spTgt spid="1028"/>
                                        </p:tgtEl>
                                        <p:attrNameLst>
                                          <p:attrName>style.visibility</p:attrName>
                                        </p:attrNameLst>
                                      </p:cBhvr>
                                      <p:to>
                                        <p:strVal val="visible"/>
                                      </p:to>
                                    </p:set>
                                    <p:animEffect transition="in" filter="wipe(down)">
                                      <p:cBhvr>
                                        <p:cTn id="49" dur="580">
                                          <p:stCondLst>
                                            <p:cond delay="0"/>
                                          </p:stCondLst>
                                        </p:cTn>
                                        <p:tgtEl>
                                          <p:spTgt spid="1028"/>
                                        </p:tgtEl>
                                      </p:cBhvr>
                                    </p:animEffect>
                                    <p:anim calcmode="lin" valueType="num">
                                      <p:cBhvr>
                                        <p:cTn id="50"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55" dur="26">
                                          <p:stCondLst>
                                            <p:cond delay="650"/>
                                          </p:stCondLst>
                                        </p:cTn>
                                        <p:tgtEl>
                                          <p:spTgt spid="1028"/>
                                        </p:tgtEl>
                                      </p:cBhvr>
                                      <p:to x="100000" y="60000"/>
                                    </p:animScale>
                                    <p:animScale>
                                      <p:cBhvr>
                                        <p:cTn id="56" dur="166" decel="50000">
                                          <p:stCondLst>
                                            <p:cond delay="676"/>
                                          </p:stCondLst>
                                        </p:cTn>
                                        <p:tgtEl>
                                          <p:spTgt spid="1028"/>
                                        </p:tgtEl>
                                      </p:cBhvr>
                                      <p:to x="100000" y="100000"/>
                                    </p:animScale>
                                    <p:animScale>
                                      <p:cBhvr>
                                        <p:cTn id="57" dur="26">
                                          <p:stCondLst>
                                            <p:cond delay="1312"/>
                                          </p:stCondLst>
                                        </p:cTn>
                                        <p:tgtEl>
                                          <p:spTgt spid="1028"/>
                                        </p:tgtEl>
                                      </p:cBhvr>
                                      <p:to x="100000" y="80000"/>
                                    </p:animScale>
                                    <p:animScale>
                                      <p:cBhvr>
                                        <p:cTn id="58" dur="166" decel="50000">
                                          <p:stCondLst>
                                            <p:cond delay="1338"/>
                                          </p:stCondLst>
                                        </p:cTn>
                                        <p:tgtEl>
                                          <p:spTgt spid="1028"/>
                                        </p:tgtEl>
                                      </p:cBhvr>
                                      <p:to x="100000" y="100000"/>
                                    </p:animScale>
                                    <p:animScale>
                                      <p:cBhvr>
                                        <p:cTn id="59" dur="26">
                                          <p:stCondLst>
                                            <p:cond delay="1642"/>
                                          </p:stCondLst>
                                        </p:cTn>
                                        <p:tgtEl>
                                          <p:spTgt spid="1028"/>
                                        </p:tgtEl>
                                      </p:cBhvr>
                                      <p:to x="100000" y="90000"/>
                                    </p:animScale>
                                    <p:animScale>
                                      <p:cBhvr>
                                        <p:cTn id="60" dur="166" decel="50000">
                                          <p:stCondLst>
                                            <p:cond delay="1668"/>
                                          </p:stCondLst>
                                        </p:cTn>
                                        <p:tgtEl>
                                          <p:spTgt spid="1028"/>
                                        </p:tgtEl>
                                      </p:cBhvr>
                                      <p:to x="100000" y="100000"/>
                                    </p:animScale>
                                    <p:animScale>
                                      <p:cBhvr>
                                        <p:cTn id="61" dur="26">
                                          <p:stCondLst>
                                            <p:cond delay="1808"/>
                                          </p:stCondLst>
                                        </p:cTn>
                                        <p:tgtEl>
                                          <p:spTgt spid="1028"/>
                                        </p:tgtEl>
                                      </p:cBhvr>
                                      <p:to x="100000" y="95000"/>
                                    </p:animScale>
                                    <p:animScale>
                                      <p:cBhvr>
                                        <p:cTn id="62" dur="166" decel="50000">
                                          <p:stCondLst>
                                            <p:cond delay="1834"/>
                                          </p:stCondLst>
                                        </p:cTn>
                                        <p:tgtEl>
                                          <p:spTgt spid="102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827" y="77119"/>
            <a:ext cx="10178248" cy="1492990"/>
          </a:xfrm>
        </p:spPr>
        <p:txBody>
          <a:bodyPr>
            <a:normAutofit/>
          </a:bodyPr>
          <a:lstStyle/>
          <a:p>
            <a:pPr algn="ctr"/>
            <a:r>
              <a:rPr lang="es-CO" dirty="0" smtClean="0">
                <a:effectLst>
                  <a:glow rad="139700">
                    <a:schemeClr val="accent2">
                      <a:satMod val="175000"/>
                      <a:alpha val="40000"/>
                    </a:schemeClr>
                  </a:glow>
                </a:effectLst>
              </a:rPr>
              <a:t>Departamentos.</a:t>
            </a:r>
            <a:endParaRPr lang="es-CO" dirty="0">
              <a:effectLst>
                <a:glow rad="139700">
                  <a:schemeClr val="accent2">
                    <a:satMod val="175000"/>
                    <a:alpha val="40000"/>
                  </a:schemeClr>
                </a:glow>
              </a:effectLst>
            </a:endParaRPr>
          </a:p>
        </p:txBody>
      </p:sp>
      <p:sp>
        <p:nvSpPr>
          <p:cNvPr id="4" name="CuadroTexto 3"/>
          <p:cNvSpPr txBox="1"/>
          <p:nvPr/>
        </p:nvSpPr>
        <p:spPr>
          <a:xfrm>
            <a:off x="1740666" y="1782647"/>
            <a:ext cx="4803354" cy="2954655"/>
          </a:xfrm>
          <a:prstGeom prst="rect">
            <a:avLst/>
          </a:prstGeom>
          <a:noFill/>
          <a:ln>
            <a:noFill/>
          </a:ln>
        </p:spPr>
        <p:txBody>
          <a:bodyPr wrap="square" rtlCol="0">
            <a:spAutoFit/>
          </a:bodyPr>
          <a:lstStyle/>
          <a:p>
            <a:r>
              <a:rPr lang="es-CO" dirty="0" smtClean="0"/>
              <a:t>Los departamentos de la Región Amazónica son:</a:t>
            </a:r>
          </a:p>
          <a:p>
            <a:r>
              <a:rPr lang="es-CO" sz="2800" dirty="0" smtClean="0"/>
              <a:t>.Amazonas</a:t>
            </a:r>
          </a:p>
          <a:p>
            <a:r>
              <a:rPr lang="es-CO" sz="2800" dirty="0" smtClean="0"/>
              <a:t>.Caquetá</a:t>
            </a:r>
          </a:p>
          <a:p>
            <a:r>
              <a:rPr lang="es-CO" sz="2800" dirty="0" smtClean="0"/>
              <a:t>.Guainía</a:t>
            </a:r>
          </a:p>
          <a:p>
            <a:r>
              <a:rPr lang="es-CO" sz="2800" dirty="0" smtClean="0"/>
              <a:t>.Guaviare</a:t>
            </a:r>
          </a:p>
          <a:p>
            <a:r>
              <a:rPr lang="es-CO" sz="2800" dirty="0" smtClean="0"/>
              <a:t>.Putumayo</a:t>
            </a:r>
          </a:p>
          <a:p>
            <a:r>
              <a:rPr lang="es-CO" sz="2800" dirty="0" smtClean="0"/>
              <a:t>.Vaupés</a:t>
            </a:r>
            <a:endParaRPr lang="es-CO" sz="2800" dirty="0"/>
          </a:p>
        </p:txBody>
      </p:sp>
      <p:pic>
        <p:nvPicPr>
          <p:cNvPr id="6" name="Imagen 5"/>
          <p:cNvPicPr>
            <a:picLocks noChangeAspect="1"/>
          </p:cNvPicPr>
          <p:nvPr/>
        </p:nvPicPr>
        <p:blipFill>
          <a:blip r:embed="rId2"/>
          <a:stretch>
            <a:fillRect/>
          </a:stretch>
        </p:blipFill>
        <p:spPr>
          <a:xfrm>
            <a:off x="4629665" y="2157259"/>
            <a:ext cx="5957543" cy="3604563"/>
          </a:xfrm>
          <a:prstGeom prst="rect">
            <a:avLst/>
          </a:prstGeom>
        </p:spPr>
      </p:pic>
    </p:spTree>
    <p:extLst>
      <p:ext uri="{BB962C8B-B14F-4D97-AF65-F5344CB8AC3E}">
        <p14:creationId xmlns:p14="http://schemas.microsoft.com/office/powerpoint/2010/main" val="360827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108592" y="170259"/>
            <a:ext cx="4120055" cy="1114098"/>
          </a:xfrm>
          <a:noFill/>
          <a:ln>
            <a:noFill/>
          </a:ln>
          <a:effectLst>
            <a:glow rad="101600">
              <a:schemeClr val="bg1">
                <a:alpha val="60000"/>
              </a:schemeClr>
            </a:glow>
            <a:reflection blurRad="6350" stA="54000" endPos="70000" dir="5400000" sy="-100000" algn="bl" rotWithShape="0"/>
          </a:effectLst>
        </p:spPr>
        <p:txBody>
          <a:bodyPr>
            <a:normAutofit/>
          </a:bodyPr>
          <a:lstStyle/>
          <a:p>
            <a:r>
              <a:rPr lang="es-CO" sz="4800" dirty="0" smtClean="0">
                <a:effectLst>
                  <a:glow rad="139700">
                    <a:schemeClr val="accent5">
                      <a:satMod val="175000"/>
                      <a:alpha val="40000"/>
                    </a:schemeClr>
                  </a:glow>
                </a:effectLst>
              </a:rPr>
              <a:t>Subregiones.</a:t>
            </a:r>
            <a:endParaRPr lang="es-CO" sz="4800" dirty="0">
              <a:effectLst>
                <a:glow rad="139700">
                  <a:schemeClr val="accent5">
                    <a:satMod val="175000"/>
                    <a:alpha val="40000"/>
                  </a:schemeClr>
                </a:glow>
              </a:effectLst>
            </a:endParaRPr>
          </a:p>
        </p:txBody>
      </p:sp>
      <p:sp>
        <p:nvSpPr>
          <p:cNvPr id="3" name="Marcador de contenido 2"/>
          <p:cNvSpPr>
            <a:spLocks noGrp="1"/>
          </p:cNvSpPr>
          <p:nvPr>
            <p:ph idx="1"/>
          </p:nvPr>
        </p:nvSpPr>
        <p:spPr>
          <a:xfrm>
            <a:off x="638978" y="1765739"/>
            <a:ext cx="3338144" cy="4066349"/>
          </a:xfrm>
        </p:spPr>
        <p:txBody>
          <a:bodyPr>
            <a:normAutofit/>
          </a:bodyPr>
          <a:lstStyle/>
          <a:p>
            <a:r>
              <a:rPr lang="es-CO" sz="2000" dirty="0" smtClean="0"/>
              <a:t>El Piedemonte amazónico.</a:t>
            </a:r>
          </a:p>
          <a:p>
            <a:r>
              <a:rPr lang="es-CO" sz="2000" dirty="0" smtClean="0"/>
              <a:t>las Llanuras del Caquetá.</a:t>
            </a:r>
          </a:p>
          <a:p>
            <a:r>
              <a:rPr lang="es-CO" sz="2000" dirty="0" smtClean="0"/>
              <a:t>las</a:t>
            </a:r>
            <a:r>
              <a:rPr lang="es-CO" sz="2000" dirty="0"/>
              <a:t> Llanuras del </a:t>
            </a:r>
            <a:r>
              <a:rPr lang="es-CO" sz="2000" dirty="0" smtClean="0"/>
              <a:t>Inírida.</a:t>
            </a:r>
            <a:endParaRPr lang="es-CO" sz="2000" dirty="0"/>
          </a:p>
          <a:p>
            <a:r>
              <a:rPr lang="es-CO" sz="2000" dirty="0"/>
              <a:t>las Llanuras del </a:t>
            </a:r>
            <a:r>
              <a:rPr lang="es-CO" sz="2000" dirty="0" smtClean="0"/>
              <a:t>Guaviare.</a:t>
            </a:r>
            <a:endParaRPr lang="es-CO" sz="2000" dirty="0"/>
          </a:p>
          <a:p>
            <a:r>
              <a:rPr lang="es-CO" sz="2000" dirty="0"/>
              <a:t>la Amazonia </a:t>
            </a:r>
            <a:r>
              <a:rPr lang="es-CO" sz="2000" dirty="0" smtClean="0"/>
              <a:t>meridional.</a:t>
            </a:r>
            <a:endParaRPr lang="es-CO" sz="2000" dirty="0"/>
          </a:p>
          <a:p>
            <a:r>
              <a:rPr lang="es-CO" sz="2000" dirty="0"/>
              <a:t>las </a:t>
            </a:r>
            <a:r>
              <a:rPr lang="es-CO" sz="2000" dirty="0" smtClean="0"/>
              <a:t>llanuras del Putumayo.</a:t>
            </a:r>
          </a:p>
          <a:p>
            <a:r>
              <a:rPr lang="es-CO" sz="2000" dirty="0" smtClean="0"/>
              <a:t>la</a:t>
            </a:r>
            <a:r>
              <a:rPr lang="es-CO" sz="2000" dirty="0"/>
              <a:t> Serranía de </a:t>
            </a:r>
            <a:r>
              <a:rPr lang="es-CO" sz="2000" dirty="0" smtClean="0"/>
              <a:t>Chiribiquete.</a:t>
            </a:r>
            <a:r>
              <a:rPr lang="es-CO" sz="2000" dirty="0"/>
              <a:t> </a:t>
            </a:r>
          </a:p>
          <a:p>
            <a:r>
              <a:rPr lang="es-CO" sz="2000" dirty="0"/>
              <a:t>el Trapecio amazónico.</a:t>
            </a:r>
          </a:p>
          <a:p>
            <a:endParaRPr lang="es-CO" sz="2000" dirty="0"/>
          </a:p>
        </p:txBody>
      </p:sp>
      <p:pic>
        <p:nvPicPr>
          <p:cNvPr id="2050" name="Picture 2" descr="Resultado de imagen para piedemonte amazoni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9786" y="2041635"/>
            <a:ext cx="1935983" cy="118162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para llanuras del caque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5769" y="2041635"/>
            <a:ext cx="1980162" cy="118901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sultado de imagen para llanuras del iniri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5932" y="2041636"/>
            <a:ext cx="1912554" cy="118901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n relacionad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9238" y="4320532"/>
            <a:ext cx="1921256" cy="108988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Resultado de imagen para amazonia meridiona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5765" y="3230645"/>
            <a:ext cx="1980165" cy="1082497"/>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Resultado de imagen para llanuras del putumay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65930" y="3230645"/>
            <a:ext cx="1912556" cy="1089887"/>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Resultado de imagen para llanuras del guaviar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9786" y="3223255"/>
            <a:ext cx="1935979" cy="1089887"/>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Resultado de imagen para trapecio amazonic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00493" y="4313142"/>
            <a:ext cx="1965433" cy="1097277"/>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Resultado de imagen para region amazonic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65927" y="4313143"/>
            <a:ext cx="1912560" cy="1097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3132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80">
                                          <p:stCondLst>
                                            <p:cond delay="0"/>
                                          </p:stCondLst>
                                        </p:cTn>
                                        <p:tgtEl>
                                          <p:spTgt spid="3">
                                            <p:txEl>
                                              <p:pRg st="0" end="0"/>
                                            </p:txEl>
                                          </p:spTgt>
                                        </p:tgtEl>
                                      </p:cBhvr>
                                    </p:animEffect>
                                    <p:anim calcmode="lin" valueType="num">
                                      <p:cBhvr>
                                        <p:cTn id="15"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0" end="0"/>
                                            </p:txEl>
                                          </p:spTgt>
                                        </p:tgtEl>
                                      </p:cBhvr>
                                      <p:to x="100000" y="60000"/>
                                    </p:animScale>
                                    <p:animScale>
                                      <p:cBhvr>
                                        <p:cTn id="21" dur="166" decel="50000">
                                          <p:stCondLst>
                                            <p:cond delay="676"/>
                                          </p:stCondLst>
                                        </p:cTn>
                                        <p:tgtEl>
                                          <p:spTgt spid="3">
                                            <p:txEl>
                                              <p:pRg st="0" end="0"/>
                                            </p:txEl>
                                          </p:spTgt>
                                        </p:tgtEl>
                                      </p:cBhvr>
                                      <p:to x="100000" y="100000"/>
                                    </p:animScale>
                                    <p:animScale>
                                      <p:cBhvr>
                                        <p:cTn id="22" dur="26">
                                          <p:stCondLst>
                                            <p:cond delay="1312"/>
                                          </p:stCondLst>
                                        </p:cTn>
                                        <p:tgtEl>
                                          <p:spTgt spid="3">
                                            <p:txEl>
                                              <p:pRg st="0" end="0"/>
                                            </p:txEl>
                                          </p:spTgt>
                                        </p:tgtEl>
                                      </p:cBhvr>
                                      <p:to x="100000" y="80000"/>
                                    </p:animScale>
                                    <p:animScale>
                                      <p:cBhvr>
                                        <p:cTn id="23" dur="166" decel="50000">
                                          <p:stCondLst>
                                            <p:cond delay="1338"/>
                                          </p:stCondLst>
                                        </p:cTn>
                                        <p:tgtEl>
                                          <p:spTgt spid="3">
                                            <p:txEl>
                                              <p:pRg st="0" end="0"/>
                                            </p:txEl>
                                          </p:spTgt>
                                        </p:tgtEl>
                                      </p:cBhvr>
                                      <p:to x="100000" y="100000"/>
                                    </p:animScale>
                                    <p:animScale>
                                      <p:cBhvr>
                                        <p:cTn id="24" dur="26">
                                          <p:stCondLst>
                                            <p:cond delay="1642"/>
                                          </p:stCondLst>
                                        </p:cTn>
                                        <p:tgtEl>
                                          <p:spTgt spid="3">
                                            <p:txEl>
                                              <p:pRg st="0" end="0"/>
                                            </p:txEl>
                                          </p:spTgt>
                                        </p:tgtEl>
                                      </p:cBhvr>
                                      <p:to x="100000" y="90000"/>
                                    </p:animScale>
                                    <p:animScale>
                                      <p:cBhvr>
                                        <p:cTn id="25" dur="166" decel="50000">
                                          <p:stCondLst>
                                            <p:cond delay="1668"/>
                                          </p:stCondLst>
                                        </p:cTn>
                                        <p:tgtEl>
                                          <p:spTgt spid="3">
                                            <p:txEl>
                                              <p:pRg st="0" end="0"/>
                                            </p:txEl>
                                          </p:spTgt>
                                        </p:tgtEl>
                                      </p:cBhvr>
                                      <p:to x="100000" y="100000"/>
                                    </p:animScale>
                                    <p:animScale>
                                      <p:cBhvr>
                                        <p:cTn id="26" dur="26">
                                          <p:stCondLst>
                                            <p:cond delay="1808"/>
                                          </p:stCondLst>
                                        </p:cTn>
                                        <p:tgtEl>
                                          <p:spTgt spid="3">
                                            <p:txEl>
                                              <p:pRg st="0" end="0"/>
                                            </p:txEl>
                                          </p:spTgt>
                                        </p:tgtEl>
                                      </p:cBhvr>
                                      <p:to x="100000" y="95000"/>
                                    </p:animScale>
                                    <p:animScale>
                                      <p:cBhvr>
                                        <p:cTn id="27" dur="166" decel="50000">
                                          <p:stCondLst>
                                            <p:cond delay="1834"/>
                                          </p:stCondLst>
                                        </p:cTn>
                                        <p:tgtEl>
                                          <p:spTgt spid="3">
                                            <p:txEl>
                                              <p:pRg st="0" end="0"/>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50"/>
                                        </p:tgtEl>
                                        <p:attrNameLst>
                                          <p:attrName>style.visibility</p:attrName>
                                        </p:attrNameLst>
                                      </p:cBhvr>
                                      <p:to>
                                        <p:strVal val="visible"/>
                                      </p:to>
                                    </p:set>
                                    <p:animEffect transition="in" filter="fade">
                                      <p:cBhvr>
                                        <p:cTn id="32" dur="500"/>
                                        <p:tgtEl>
                                          <p:spTgt spid="2050"/>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Effect transition="in" filter="wipe(down)">
                                      <p:cBhvr>
                                        <p:cTn id="37" dur="580">
                                          <p:stCondLst>
                                            <p:cond delay="0"/>
                                          </p:stCondLst>
                                        </p:cTn>
                                        <p:tgtEl>
                                          <p:spTgt spid="3">
                                            <p:txEl>
                                              <p:pRg st="1" end="1"/>
                                            </p:txEl>
                                          </p:spTgt>
                                        </p:tgtEl>
                                      </p:cBhvr>
                                    </p:animEffect>
                                    <p:anim calcmode="lin" valueType="num">
                                      <p:cBhvr>
                                        <p:cTn id="3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3" dur="26">
                                          <p:stCondLst>
                                            <p:cond delay="650"/>
                                          </p:stCondLst>
                                        </p:cTn>
                                        <p:tgtEl>
                                          <p:spTgt spid="3">
                                            <p:txEl>
                                              <p:pRg st="1" end="1"/>
                                            </p:txEl>
                                          </p:spTgt>
                                        </p:tgtEl>
                                      </p:cBhvr>
                                      <p:to x="100000" y="60000"/>
                                    </p:animScale>
                                    <p:animScale>
                                      <p:cBhvr>
                                        <p:cTn id="44" dur="166" decel="50000">
                                          <p:stCondLst>
                                            <p:cond delay="676"/>
                                          </p:stCondLst>
                                        </p:cTn>
                                        <p:tgtEl>
                                          <p:spTgt spid="3">
                                            <p:txEl>
                                              <p:pRg st="1" end="1"/>
                                            </p:txEl>
                                          </p:spTgt>
                                        </p:tgtEl>
                                      </p:cBhvr>
                                      <p:to x="100000" y="100000"/>
                                    </p:animScale>
                                    <p:animScale>
                                      <p:cBhvr>
                                        <p:cTn id="45" dur="26">
                                          <p:stCondLst>
                                            <p:cond delay="1312"/>
                                          </p:stCondLst>
                                        </p:cTn>
                                        <p:tgtEl>
                                          <p:spTgt spid="3">
                                            <p:txEl>
                                              <p:pRg st="1" end="1"/>
                                            </p:txEl>
                                          </p:spTgt>
                                        </p:tgtEl>
                                      </p:cBhvr>
                                      <p:to x="100000" y="80000"/>
                                    </p:animScale>
                                    <p:animScale>
                                      <p:cBhvr>
                                        <p:cTn id="46" dur="166" decel="50000">
                                          <p:stCondLst>
                                            <p:cond delay="1338"/>
                                          </p:stCondLst>
                                        </p:cTn>
                                        <p:tgtEl>
                                          <p:spTgt spid="3">
                                            <p:txEl>
                                              <p:pRg st="1" end="1"/>
                                            </p:txEl>
                                          </p:spTgt>
                                        </p:tgtEl>
                                      </p:cBhvr>
                                      <p:to x="100000" y="100000"/>
                                    </p:animScale>
                                    <p:animScale>
                                      <p:cBhvr>
                                        <p:cTn id="47" dur="26">
                                          <p:stCondLst>
                                            <p:cond delay="1642"/>
                                          </p:stCondLst>
                                        </p:cTn>
                                        <p:tgtEl>
                                          <p:spTgt spid="3">
                                            <p:txEl>
                                              <p:pRg st="1" end="1"/>
                                            </p:txEl>
                                          </p:spTgt>
                                        </p:tgtEl>
                                      </p:cBhvr>
                                      <p:to x="100000" y="90000"/>
                                    </p:animScale>
                                    <p:animScale>
                                      <p:cBhvr>
                                        <p:cTn id="48" dur="166" decel="50000">
                                          <p:stCondLst>
                                            <p:cond delay="1668"/>
                                          </p:stCondLst>
                                        </p:cTn>
                                        <p:tgtEl>
                                          <p:spTgt spid="3">
                                            <p:txEl>
                                              <p:pRg st="1" end="1"/>
                                            </p:txEl>
                                          </p:spTgt>
                                        </p:tgtEl>
                                      </p:cBhvr>
                                      <p:to x="100000" y="100000"/>
                                    </p:animScale>
                                    <p:animScale>
                                      <p:cBhvr>
                                        <p:cTn id="49" dur="26">
                                          <p:stCondLst>
                                            <p:cond delay="1808"/>
                                          </p:stCondLst>
                                        </p:cTn>
                                        <p:tgtEl>
                                          <p:spTgt spid="3">
                                            <p:txEl>
                                              <p:pRg st="1" end="1"/>
                                            </p:txEl>
                                          </p:spTgt>
                                        </p:tgtEl>
                                      </p:cBhvr>
                                      <p:to x="100000" y="95000"/>
                                    </p:animScale>
                                    <p:animScale>
                                      <p:cBhvr>
                                        <p:cTn id="50" dur="166" decel="50000">
                                          <p:stCondLst>
                                            <p:cond delay="1834"/>
                                          </p:stCondLst>
                                        </p:cTn>
                                        <p:tgtEl>
                                          <p:spTgt spid="3">
                                            <p:txEl>
                                              <p:pRg st="1" end="1"/>
                                            </p:txEl>
                                          </p:spTgt>
                                        </p:tgtEl>
                                      </p:cBhvr>
                                      <p:to x="100000" y="100000"/>
                                    </p:animScale>
                                  </p:childTnLst>
                                </p:cTn>
                              </p:par>
                              <p:par>
                                <p:cTn id="51" presetID="10" presetClass="entr" presetSubtype="0" fill="hold" nodeType="withEffect">
                                  <p:stCondLst>
                                    <p:cond delay="0"/>
                                  </p:stCondLst>
                                  <p:childTnLst>
                                    <p:set>
                                      <p:cBhvr>
                                        <p:cTn id="52" dur="1" fill="hold">
                                          <p:stCondLst>
                                            <p:cond delay="0"/>
                                          </p:stCondLst>
                                        </p:cTn>
                                        <p:tgtEl>
                                          <p:spTgt spid="2052"/>
                                        </p:tgtEl>
                                        <p:attrNameLst>
                                          <p:attrName>style.visibility</p:attrName>
                                        </p:attrNameLst>
                                      </p:cBhvr>
                                      <p:to>
                                        <p:strVal val="visible"/>
                                      </p:to>
                                    </p:set>
                                    <p:animEffect transition="in" filter="fade">
                                      <p:cBhvr>
                                        <p:cTn id="53" dur="500"/>
                                        <p:tgtEl>
                                          <p:spTgt spid="2052"/>
                                        </p:tgtEl>
                                      </p:cBhvr>
                                    </p:animEffect>
                                  </p:childTnLst>
                                </p:cTn>
                              </p:par>
                            </p:childTnLst>
                          </p:cTn>
                        </p:par>
                      </p:childTnLst>
                    </p:cTn>
                  </p:par>
                  <p:par>
                    <p:cTn id="54" fill="hold">
                      <p:stCondLst>
                        <p:cond delay="indefinite"/>
                      </p:stCondLst>
                      <p:childTnLst>
                        <p:par>
                          <p:cTn id="55" fill="hold">
                            <p:stCondLst>
                              <p:cond delay="0"/>
                            </p:stCondLst>
                            <p:childTnLst>
                              <p:par>
                                <p:cTn id="56" presetID="26" presetClass="entr" presetSubtype="0" fill="hold" nodeType="clickEffect">
                                  <p:stCondLst>
                                    <p:cond delay="0"/>
                                  </p:stCondLst>
                                  <p:childTnLst>
                                    <p:set>
                                      <p:cBhvr>
                                        <p:cTn id="57" dur="1" fill="hold">
                                          <p:stCondLst>
                                            <p:cond delay="0"/>
                                          </p:stCondLst>
                                        </p:cTn>
                                        <p:tgtEl>
                                          <p:spTgt spid="3">
                                            <p:txEl>
                                              <p:pRg st="2" end="2"/>
                                            </p:txEl>
                                          </p:spTgt>
                                        </p:tgtEl>
                                        <p:attrNameLst>
                                          <p:attrName>style.visibility</p:attrName>
                                        </p:attrNameLst>
                                      </p:cBhvr>
                                      <p:to>
                                        <p:strVal val="visible"/>
                                      </p:to>
                                    </p:set>
                                    <p:animEffect transition="in" filter="wipe(down)">
                                      <p:cBhvr>
                                        <p:cTn id="58" dur="580">
                                          <p:stCondLst>
                                            <p:cond delay="0"/>
                                          </p:stCondLst>
                                        </p:cTn>
                                        <p:tgtEl>
                                          <p:spTgt spid="3">
                                            <p:txEl>
                                              <p:pRg st="2" end="2"/>
                                            </p:txEl>
                                          </p:spTgt>
                                        </p:tgtEl>
                                      </p:cBhvr>
                                    </p:animEffect>
                                    <p:anim calcmode="lin" valueType="num">
                                      <p:cBhvr>
                                        <p:cTn id="59"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64" dur="26">
                                          <p:stCondLst>
                                            <p:cond delay="650"/>
                                          </p:stCondLst>
                                        </p:cTn>
                                        <p:tgtEl>
                                          <p:spTgt spid="3">
                                            <p:txEl>
                                              <p:pRg st="2" end="2"/>
                                            </p:txEl>
                                          </p:spTgt>
                                        </p:tgtEl>
                                      </p:cBhvr>
                                      <p:to x="100000" y="60000"/>
                                    </p:animScale>
                                    <p:animScale>
                                      <p:cBhvr>
                                        <p:cTn id="65" dur="166" decel="50000">
                                          <p:stCondLst>
                                            <p:cond delay="676"/>
                                          </p:stCondLst>
                                        </p:cTn>
                                        <p:tgtEl>
                                          <p:spTgt spid="3">
                                            <p:txEl>
                                              <p:pRg st="2" end="2"/>
                                            </p:txEl>
                                          </p:spTgt>
                                        </p:tgtEl>
                                      </p:cBhvr>
                                      <p:to x="100000" y="100000"/>
                                    </p:animScale>
                                    <p:animScale>
                                      <p:cBhvr>
                                        <p:cTn id="66" dur="26">
                                          <p:stCondLst>
                                            <p:cond delay="1312"/>
                                          </p:stCondLst>
                                        </p:cTn>
                                        <p:tgtEl>
                                          <p:spTgt spid="3">
                                            <p:txEl>
                                              <p:pRg st="2" end="2"/>
                                            </p:txEl>
                                          </p:spTgt>
                                        </p:tgtEl>
                                      </p:cBhvr>
                                      <p:to x="100000" y="80000"/>
                                    </p:animScale>
                                    <p:animScale>
                                      <p:cBhvr>
                                        <p:cTn id="67" dur="166" decel="50000">
                                          <p:stCondLst>
                                            <p:cond delay="1338"/>
                                          </p:stCondLst>
                                        </p:cTn>
                                        <p:tgtEl>
                                          <p:spTgt spid="3">
                                            <p:txEl>
                                              <p:pRg st="2" end="2"/>
                                            </p:txEl>
                                          </p:spTgt>
                                        </p:tgtEl>
                                      </p:cBhvr>
                                      <p:to x="100000" y="100000"/>
                                    </p:animScale>
                                    <p:animScale>
                                      <p:cBhvr>
                                        <p:cTn id="68" dur="26">
                                          <p:stCondLst>
                                            <p:cond delay="1642"/>
                                          </p:stCondLst>
                                        </p:cTn>
                                        <p:tgtEl>
                                          <p:spTgt spid="3">
                                            <p:txEl>
                                              <p:pRg st="2" end="2"/>
                                            </p:txEl>
                                          </p:spTgt>
                                        </p:tgtEl>
                                      </p:cBhvr>
                                      <p:to x="100000" y="90000"/>
                                    </p:animScale>
                                    <p:animScale>
                                      <p:cBhvr>
                                        <p:cTn id="69" dur="166" decel="50000">
                                          <p:stCondLst>
                                            <p:cond delay="1668"/>
                                          </p:stCondLst>
                                        </p:cTn>
                                        <p:tgtEl>
                                          <p:spTgt spid="3">
                                            <p:txEl>
                                              <p:pRg st="2" end="2"/>
                                            </p:txEl>
                                          </p:spTgt>
                                        </p:tgtEl>
                                      </p:cBhvr>
                                      <p:to x="100000" y="100000"/>
                                    </p:animScale>
                                    <p:animScale>
                                      <p:cBhvr>
                                        <p:cTn id="70" dur="26">
                                          <p:stCondLst>
                                            <p:cond delay="1808"/>
                                          </p:stCondLst>
                                        </p:cTn>
                                        <p:tgtEl>
                                          <p:spTgt spid="3">
                                            <p:txEl>
                                              <p:pRg st="2" end="2"/>
                                            </p:txEl>
                                          </p:spTgt>
                                        </p:tgtEl>
                                      </p:cBhvr>
                                      <p:to x="100000" y="95000"/>
                                    </p:animScale>
                                    <p:animScale>
                                      <p:cBhvr>
                                        <p:cTn id="71" dur="166" decel="50000">
                                          <p:stCondLst>
                                            <p:cond delay="1834"/>
                                          </p:stCondLst>
                                        </p:cTn>
                                        <p:tgtEl>
                                          <p:spTgt spid="3">
                                            <p:txEl>
                                              <p:pRg st="2" end="2"/>
                                            </p:txEl>
                                          </p:spTgt>
                                        </p:tgtEl>
                                      </p:cBhvr>
                                      <p:to x="100000" y="100000"/>
                                    </p:animScale>
                                  </p:childTnLst>
                                </p:cTn>
                              </p:par>
                              <p:par>
                                <p:cTn id="72" presetID="10" presetClass="entr" presetSubtype="0" fill="hold" nodeType="withEffect">
                                  <p:stCondLst>
                                    <p:cond delay="0"/>
                                  </p:stCondLst>
                                  <p:childTnLst>
                                    <p:set>
                                      <p:cBhvr>
                                        <p:cTn id="73" dur="1" fill="hold">
                                          <p:stCondLst>
                                            <p:cond delay="0"/>
                                          </p:stCondLst>
                                        </p:cTn>
                                        <p:tgtEl>
                                          <p:spTgt spid="2054"/>
                                        </p:tgtEl>
                                        <p:attrNameLst>
                                          <p:attrName>style.visibility</p:attrName>
                                        </p:attrNameLst>
                                      </p:cBhvr>
                                      <p:to>
                                        <p:strVal val="visible"/>
                                      </p:to>
                                    </p:set>
                                    <p:animEffect transition="in" filter="fade">
                                      <p:cBhvr>
                                        <p:cTn id="74" dur="500"/>
                                        <p:tgtEl>
                                          <p:spTgt spid="2054"/>
                                        </p:tgtEl>
                                      </p:cBhvr>
                                    </p:animEffect>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3">
                                            <p:txEl>
                                              <p:pRg st="3" end="3"/>
                                            </p:txEl>
                                          </p:spTgt>
                                        </p:tgtEl>
                                        <p:attrNameLst>
                                          <p:attrName>style.visibility</p:attrName>
                                        </p:attrNameLst>
                                      </p:cBhvr>
                                      <p:to>
                                        <p:strVal val="visible"/>
                                      </p:to>
                                    </p:set>
                                    <p:animEffect transition="in" filter="wipe(down)">
                                      <p:cBhvr>
                                        <p:cTn id="79" dur="580">
                                          <p:stCondLst>
                                            <p:cond delay="0"/>
                                          </p:stCondLst>
                                        </p:cTn>
                                        <p:tgtEl>
                                          <p:spTgt spid="3">
                                            <p:txEl>
                                              <p:pRg st="3" end="3"/>
                                            </p:txEl>
                                          </p:spTgt>
                                        </p:tgtEl>
                                      </p:cBhvr>
                                    </p:animEffect>
                                    <p:anim calcmode="lin" valueType="num">
                                      <p:cBhvr>
                                        <p:cTn id="80"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3" end="3"/>
                                            </p:txEl>
                                          </p:spTgt>
                                        </p:tgtEl>
                                      </p:cBhvr>
                                      <p:to x="100000" y="60000"/>
                                    </p:animScale>
                                    <p:animScale>
                                      <p:cBhvr>
                                        <p:cTn id="86" dur="166" decel="50000">
                                          <p:stCondLst>
                                            <p:cond delay="676"/>
                                          </p:stCondLst>
                                        </p:cTn>
                                        <p:tgtEl>
                                          <p:spTgt spid="3">
                                            <p:txEl>
                                              <p:pRg st="3" end="3"/>
                                            </p:txEl>
                                          </p:spTgt>
                                        </p:tgtEl>
                                      </p:cBhvr>
                                      <p:to x="100000" y="100000"/>
                                    </p:animScale>
                                    <p:animScale>
                                      <p:cBhvr>
                                        <p:cTn id="87" dur="26">
                                          <p:stCondLst>
                                            <p:cond delay="1312"/>
                                          </p:stCondLst>
                                        </p:cTn>
                                        <p:tgtEl>
                                          <p:spTgt spid="3">
                                            <p:txEl>
                                              <p:pRg st="3" end="3"/>
                                            </p:txEl>
                                          </p:spTgt>
                                        </p:tgtEl>
                                      </p:cBhvr>
                                      <p:to x="100000" y="80000"/>
                                    </p:animScale>
                                    <p:animScale>
                                      <p:cBhvr>
                                        <p:cTn id="88" dur="166" decel="50000">
                                          <p:stCondLst>
                                            <p:cond delay="1338"/>
                                          </p:stCondLst>
                                        </p:cTn>
                                        <p:tgtEl>
                                          <p:spTgt spid="3">
                                            <p:txEl>
                                              <p:pRg st="3" end="3"/>
                                            </p:txEl>
                                          </p:spTgt>
                                        </p:tgtEl>
                                      </p:cBhvr>
                                      <p:to x="100000" y="100000"/>
                                    </p:animScale>
                                    <p:animScale>
                                      <p:cBhvr>
                                        <p:cTn id="89" dur="26">
                                          <p:stCondLst>
                                            <p:cond delay="1642"/>
                                          </p:stCondLst>
                                        </p:cTn>
                                        <p:tgtEl>
                                          <p:spTgt spid="3">
                                            <p:txEl>
                                              <p:pRg st="3" end="3"/>
                                            </p:txEl>
                                          </p:spTgt>
                                        </p:tgtEl>
                                      </p:cBhvr>
                                      <p:to x="100000" y="90000"/>
                                    </p:animScale>
                                    <p:animScale>
                                      <p:cBhvr>
                                        <p:cTn id="90" dur="166" decel="50000">
                                          <p:stCondLst>
                                            <p:cond delay="1668"/>
                                          </p:stCondLst>
                                        </p:cTn>
                                        <p:tgtEl>
                                          <p:spTgt spid="3">
                                            <p:txEl>
                                              <p:pRg st="3" end="3"/>
                                            </p:txEl>
                                          </p:spTgt>
                                        </p:tgtEl>
                                      </p:cBhvr>
                                      <p:to x="100000" y="100000"/>
                                    </p:animScale>
                                    <p:animScale>
                                      <p:cBhvr>
                                        <p:cTn id="91" dur="26">
                                          <p:stCondLst>
                                            <p:cond delay="1808"/>
                                          </p:stCondLst>
                                        </p:cTn>
                                        <p:tgtEl>
                                          <p:spTgt spid="3">
                                            <p:txEl>
                                              <p:pRg st="3" end="3"/>
                                            </p:txEl>
                                          </p:spTgt>
                                        </p:tgtEl>
                                      </p:cBhvr>
                                      <p:to x="100000" y="95000"/>
                                    </p:animScale>
                                    <p:animScale>
                                      <p:cBhvr>
                                        <p:cTn id="92" dur="166" decel="50000">
                                          <p:stCondLst>
                                            <p:cond delay="1834"/>
                                          </p:stCondLst>
                                        </p:cTn>
                                        <p:tgtEl>
                                          <p:spTgt spid="3">
                                            <p:txEl>
                                              <p:pRg st="3" end="3"/>
                                            </p:txEl>
                                          </p:spTgt>
                                        </p:tgtEl>
                                      </p:cBhvr>
                                      <p:to x="100000" y="100000"/>
                                    </p:animScale>
                                  </p:childTnLst>
                                </p:cTn>
                              </p:par>
                              <p:par>
                                <p:cTn id="93" presetID="10" presetClass="entr" presetSubtype="0" fill="hold" nodeType="withEffect">
                                  <p:stCondLst>
                                    <p:cond delay="0"/>
                                  </p:stCondLst>
                                  <p:childTnLst>
                                    <p:set>
                                      <p:cBhvr>
                                        <p:cTn id="94" dur="1" fill="hold">
                                          <p:stCondLst>
                                            <p:cond delay="0"/>
                                          </p:stCondLst>
                                        </p:cTn>
                                        <p:tgtEl>
                                          <p:spTgt spid="2062"/>
                                        </p:tgtEl>
                                        <p:attrNameLst>
                                          <p:attrName>style.visibility</p:attrName>
                                        </p:attrNameLst>
                                      </p:cBhvr>
                                      <p:to>
                                        <p:strVal val="visible"/>
                                      </p:to>
                                    </p:set>
                                    <p:animEffect transition="in" filter="fade">
                                      <p:cBhvr>
                                        <p:cTn id="95" dur="500"/>
                                        <p:tgtEl>
                                          <p:spTgt spid="2062"/>
                                        </p:tgtEl>
                                      </p:cBhvr>
                                    </p:animEffect>
                                  </p:childTnLst>
                                </p:cTn>
                              </p:par>
                            </p:childTnLst>
                          </p:cTn>
                        </p:par>
                      </p:childTnLst>
                    </p:cTn>
                  </p:par>
                  <p:par>
                    <p:cTn id="96" fill="hold">
                      <p:stCondLst>
                        <p:cond delay="indefinite"/>
                      </p:stCondLst>
                      <p:childTnLst>
                        <p:par>
                          <p:cTn id="97" fill="hold">
                            <p:stCondLst>
                              <p:cond delay="0"/>
                            </p:stCondLst>
                            <p:childTnLst>
                              <p:par>
                                <p:cTn id="98" presetID="26" presetClass="entr" presetSubtype="0" fill="hold" nodeType="clickEffect">
                                  <p:stCondLst>
                                    <p:cond delay="0"/>
                                  </p:stCondLst>
                                  <p:childTnLst>
                                    <p:set>
                                      <p:cBhvr>
                                        <p:cTn id="99" dur="1" fill="hold">
                                          <p:stCondLst>
                                            <p:cond delay="0"/>
                                          </p:stCondLst>
                                        </p:cTn>
                                        <p:tgtEl>
                                          <p:spTgt spid="3">
                                            <p:txEl>
                                              <p:pRg st="4" end="4"/>
                                            </p:txEl>
                                          </p:spTgt>
                                        </p:tgtEl>
                                        <p:attrNameLst>
                                          <p:attrName>style.visibility</p:attrName>
                                        </p:attrNameLst>
                                      </p:cBhvr>
                                      <p:to>
                                        <p:strVal val="visible"/>
                                      </p:to>
                                    </p:set>
                                    <p:animEffect transition="in" filter="wipe(down)">
                                      <p:cBhvr>
                                        <p:cTn id="100" dur="580">
                                          <p:stCondLst>
                                            <p:cond delay="0"/>
                                          </p:stCondLst>
                                        </p:cTn>
                                        <p:tgtEl>
                                          <p:spTgt spid="3">
                                            <p:txEl>
                                              <p:pRg st="4" end="4"/>
                                            </p:txEl>
                                          </p:spTgt>
                                        </p:tgtEl>
                                      </p:cBhvr>
                                    </p:animEffect>
                                    <p:anim calcmode="lin" valueType="num">
                                      <p:cBhvr>
                                        <p:cTn id="101"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102"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103"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104"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105"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106" dur="26">
                                          <p:stCondLst>
                                            <p:cond delay="650"/>
                                          </p:stCondLst>
                                        </p:cTn>
                                        <p:tgtEl>
                                          <p:spTgt spid="3">
                                            <p:txEl>
                                              <p:pRg st="4" end="4"/>
                                            </p:txEl>
                                          </p:spTgt>
                                        </p:tgtEl>
                                      </p:cBhvr>
                                      <p:to x="100000" y="60000"/>
                                    </p:animScale>
                                    <p:animScale>
                                      <p:cBhvr>
                                        <p:cTn id="107" dur="166" decel="50000">
                                          <p:stCondLst>
                                            <p:cond delay="676"/>
                                          </p:stCondLst>
                                        </p:cTn>
                                        <p:tgtEl>
                                          <p:spTgt spid="3">
                                            <p:txEl>
                                              <p:pRg st="4" end="4"/>
                                            </p:txEl>
                                          </p:spTgt>
                                        </p:tgtEl>
                                      </p:cBhvr>
                                      <p:to x="100000" y="100000"/>
                                    </p:animScale>
                                    <p:animScale>
                                      <p:cBhvr>
                                        <p:cTn id="108" dur="26">
                                          <p:stCondLst>
                                            <p:cond delay="1312"/>
                                          </p:stCondLst>
                                        </p:cTn>
                                        <p:tgtEl>
                                          <p:spTgt spid="3">
                                            <p:txEl>
                                              <p:pRg st="4" end="4"/>
                                            </p:txEl>
                                          </p:spTgt>
                                        </p:tgtEl>
                                      </p:cBhvr>
                                      <p:to x="100000" y="80000"/>
                                    </p:animScale>
                                    <p:animScale>
                                      <p:cBhvr>
                                        <p:cTn id="109" dur="166" decel="50000">
                                          <p:stCondLst>
                                            <p:cond delay="1338"/>
                                          </p:stCondLst>
                                        </p:cTn>
                                        <p:tgtEl>
                                          <p:spTgt spid="3">
                                            <p:txEl>
                                              <p:pRg st="4" end="4"/>
                                            </p:txEl>
                                          </p:spTgt>
                                        </p:tgtEl>
                                      </p:cBhvr>
                                      <p:to x="100000" y="100000"/>
                                    </p:animScale>
                                    <p:animScale>
                                      <p:cBhvr>
                                        <p:cTn id="110" dur="26">
                                          <p:stCondLst>
                                            <p:cond delay="1642"/>
                                          </p:stCondLst>
                                        </p:cTn>
                                        <p:tgtEl>
                                          <p:spTgt spid="3">
                                            <p:txEl>
                                              <p:pRg st="4" end="4"/>
                                            </p:txEl>
                                          </p:spTgt>
                                        </p:tgtEl>
                                      </p:cBhvr>
                                      <p:to x="100000" y="90000"/>
                                    </p:animScale>
                                    <p:animScale>
                                      <p:cBhvr>
                                        <p:cTn id="111" dur="166" decel="50000">
                                          <p:stCondLst>
                                            <p:cond delay="1668"/>
                                          </p:stCondLst>
                                        </p:cTn>
                                        <p:tgtEl>
                                          <p:spTgt spid="3">
                                            <p:txEl>
                                              <p:pRg st="4" end="4"/>
                                            </p:txEl>
                                          </p:spTgt>
                                        </p:tgtEl>
                                      </p:cBhvr>
                                      <p:to x="100000" y="100000"/>
                                    </p:animScale>
                                    <p:animScale>
                                      <p:cBhvr>
                                        <p:cTn id="112" dur="26">
                                          <p:stCondLst>
                                            <p:cond delay="1808"/>
                                          </p:stCondLst>
                                        </p:cTn>
                                        <p:tgtEl>
                                          <p:spTgt spid="3">
                                            <p:txEl>
                                              <p:pRg st="4" end="4"/>
                                            </p:txEl>
                                          </p:spTgt>
                                        </p:tgtEl>
                                      </p:cBhvr>
                                      <p:to x="100000" y="95000"/>
                                    </p:animScale>
                                    <p:animScale>
                                      <p:cBhvr>
                                        <p:cTn id="113" dur="166" decel="50000">
                                          <p:stCondLst>
                                            <p:cond delay="1834"/>
                                          </p:stCondLst>
                                        </p:cTn>
                                        <p:tgtEl>
                                          <p:spTgt spid="3">
                                            <p:txEl>
                                              <p:pRg st="4" end="4"/>
                                            </p:txEl>
                                          </p:spTgt>
                                        </p:tgtEl>
                                      </p:cBhvr>
                                      <p:to x="100000" y="100000"/>
                                    </p:animScale>
                                  </p:childTnLst>
                                </p:cTn>
                              </p:par>
                              <p:par>
                                <p:cTn id="114" presetID="10" presetClass="entr" presetSubtype="0" fill="hold" nodeType="withEffect">
                                  <p:stCondLst>
                                    <p:cond delay="0"/>
                                  </p:stCondLst>
                                  <p:childTnLst>
                                    <p:set>
                                      <p:cBhvr>
                                        <p:cTn id="115" dur="1" fill="hold">
                                          <p:stCondLst>
                                            <p:cond delay="0"/>
                                          </p:stCondLst>
                                        </p:cTn>
                                        <p:tgtEl>
                                          <p:spTgt spid="2058"/>
                                        </p:tgtEl>
                                        <p:attrNameLst>
                                          <p:attrName>style.visibility</p:attrName>
                                        </p:attrNameLst>
                                      </p:cBhvr>
                                      <p:to>
                                        <p:strVal val="visible"/>
                                      </p:to>
                                    </p:set>
                                    <p:animEffect transition="in" filter="fade">
                                      <p:cBhvr>
                                        <p:cTn id="116" dur="500"/>
                                        <p:tgtEl>
                                          <p:spTgt spid="2058"/>
                                        </p:tgtEl>
                                      </p:cBhvr>
                                    </p:animEffect>
                                  </p:childTnLst>
                                </p:cTn>
                              </p:par>
                            </p:childTnLst>
                          </p:cTn>
                        </p:par>
                      </p:childTnLst>
                    </p:cTn>
                  </p:par>
                  <p:par>
                    <p:cTn id="117" fill="hold">
                      <p:stCondLst>
                        <p:cond delay="indefinite"/>
                      </p:stCondLst>
                      <p:childTnLst>
                        <p:par>
                          <p:cTn id="118" fill="hold">
                            <p:stCondLst>
                              <p:cond delay="0"/>
                            </p:stCondLst>
                            <p:childTnLst>
                              <p:par>
                                <p:cTn id="119" presetID="26" presetClass="entr" presetSubtype="0" fill="hold" nodeType="clickEffect">
                                  <p:stCondLst>
                                    <p:cond delay="0"/>
                                  </p:stCondLst>
                                  <p:childTnLst>
                                    <p:set>
                                      <p:cBhvr>
                                        <p:cTn id="120" dur="1" fill="hold">
                                          <p:stCondLst>
                                            <p:cond delay="0"/>
                                          </p:stCondLst>
                                        </p:cTn>
                                        <p:tgtEl>
                                          <p:spTgt spid="3">
                                            <p:txEl>
                                              <p:pRg st="5" end="5"/>
                                            </p:txEl>
                                          </p:spTgt>
                                        </p:tgtEl>
                                        <p:attrNameLst>
                                          <p:attrName>style.visibility</p:attrName>
                                        </p:attrNameLst>
                                      </p:cBhvr>
                                      <p:to>
                                        <p:strVal val="visible"/>
                                      </p:to>
                                    </p:set>
                                    <p:animEffect transition="in" filter="wipe(down)">
                                      <p:cBhvr>
                                        <p:cTn id="121" dur="580">
                                          <p:stCondLst>
                                            <p:cond delay="0"/>
                                          </p:stCondLst>
                                        </p:cTn>
                                        <p:tgtEl>
                                          <p:spTgt spid="3">
                                            <p:txEl>
                                              <p:pRg st="5" end="5"/>
                                            </p:txEl>
                                          </p:spTgt>
                                        </p:tgtEl>
                                      </p:cBhvr>
                                    </p:animEffect>
                                    <p:anim calcmode="lin" valueType="num">
                                      <p:cBhvr>
                                        <p:cTn id="122"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123"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24"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25"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26"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27" dur="26">
                                          <p:stCondLst>
                                            <p:cond delay="650"/>
                                          </p:stCondLst>
                                        </p:cTn>
                                        <p:tgtEl>
                                          <p:spTgt spid="3">
                                            <p:txEl>
                                              <p:pRg st="5" end="5"/>
                                            </p:txEl>
                                          </p:spTgt>
                                        </p:tgtEl>
                                      </p:cBhvr>
                                      <p:to x="100000" y="60000"/>
                                    </p:animScale>
                                    <p:animScale>
                                      <p:cBhvr>
                                        <p:cTn id="128" dur="166" decel="50000">
                                          <p:stCondLst>
                                            <p:cond delay="676"/>
                                          </p:stCondLst>
                                        </p:cTn>
                                        <p:tgtEl>
                                          <p:spTgt spid="3">
                                            <p:txEl>
                                              <p:pRg st="5" end="5"/>
                                            </p:txEl>
                                          </p:spTgt>
                                        </p:tgtEl>
                                      </p:cBhvr>
                                      <p:to x="100000" y="100000"/>
                                    </p:animScale>
                                    <p:animScale>
                                      <p:cBhvr>
                                        <p:cTn id="129" dur="26">
                                          <p:stCondLst>
                                            <p:cond delay="1312"/>
                                          </p:stCondLst>
                                        </p:cTn>
                                        <p:tgtEl>
                                          <p:spTgt spid="3">
                                            <p:txEl>
                                              <p:pRg st="5" end="5"/>
                                            </p:txEl>
                                          </p:spTgt>
                                        </p:tgtEl>
                                      </p:cBhvr>
                                      <p:to x="100000" y="80000"/>
                                    </p:animScale>
                                    <p:animScale>
                                      <p:cBhvr>
                                        <p:cTn id="130" dur="166" decel="50000">
                                          <p:stCondLst>
                                            <p:cond delay="1338"/>
                                          </p:stCondLst>
                                        </p:cTn>
                                        <p:tgtEl>
                                          <p:spTgt spid="3">
                                            <p:txEl>
                                              <p:pRg st="5" end="5"/>
                                            </p:txEl>
                                          </p:spTgt>
                                        </p:tgtEl>
                                      </p:cBhvr>
                                      <p:to x="100000" y="100000"/>
                                    </p:animScale>
                                    <p:animScale>
                                      <p:cBhvr>
                                        <p:cTn id="131" dur="26">
                                          <p:stCondLst>
                                            <p:cond delay="1642"/>
                                          </p:stCondLst>
                                        </p:cTn>
                                        <p:tgtEl>
                                          <p:spTgt spid="3">
                                            <p:txEl>
                                              <p:pRg st="5" end="5"/>
                                            </p:txEl>
                                          </p:spTgt>
                                        </p:tgtEl>
                                      </p:cBhvr>
                                      <p:to x="100000" y="90000"/>
                                    </p:animScale>
                                    <p:animScale>
                                      <p:cBhvr>
                                        <p:cTn id="132" dur="166" decel="50000">
                                          <p:stCondLst>
                                            <p:cond delay="1668"/>
                                          </p:stCondLst>
                                        </p:cTn>
                                        <p:tgtEl>
                                          <p:spTgt spid="3">
                                            <p:txEl>
                                              <p:pRg st="5" end="5"/>
                                            </p:txEl>
                                          </p:spTgt>
                                        </p:tgtEl>
                                      </p:cBhvr>
                                      <p:to x="100000" y="100000"/>
                                    </p:animScale>
                                    <p:animScale>
                                      <p:cBhvr>
                                        <p:cTn id="133" dur="26">
                                          <p:stCondLst>
                                            <p:cond delay="1808"/>
                                          </p:stCondLst>
                                        </p:cTn>
                                        <p:tgtEl>
                                          <p:spTgt spid="3">
                                            <p:txEl>
                                              <p:pRg st="5" end="5"/>
                                            </p:txEl>
                                          </p:spTgt>
                                        </p:tgtEl>
                                      </p:cBhvr>
                                      <p:to x="100000" y="95000"/>
                                    </p:animScale>
                                    <p:animScale>
                                      <p:cBhvr>
                                        <p:cTn id="134" dur="166" decel="50000">
                                          <p:stCondLst>
                                            <p:cond delay="1834"/>
                                          </p:stCondLst>
                                        </p:cTn>
                                        <p:tgtEl>
                                          <p:spTgt spid="3">
                                            <p:txEl>
                                              <p:pRg st="5" end="5"/>
                                            </p:txEl>
                                          </p:spTgt>
                                        </p:tgtEl>
                                      </p:cBhvr>
                                      <p:to x="100000" y="100000"/>
                                    </p:animScale>
                                  </p:childTnLst>
                                </p:cTn>
                              </p:par>
                              <p:par>
                                <p:cTn id="135" presetID="10" presetClass="entr" presetSubtype="0" fill="hold" nodeType="withEffect">
                                  <p:stCondLst>
                                    <p:cond delay="0"/>
                                  </p:stCondLst>
                                  <p:childTnLst>
                                    <p:set>
                                      <p:cBhvr>
                                        <p:cTn id="136" dur="1" fill="hold">
                                          <p:stCondLst>
                                            <p:cond delay="0"/>
                                          </p:stCondLst>
                                        </p:cTn>
                                        <p:tgtEl>
                                          <p:spTgt spid="2060"/>
                                        </p:tgtEl>
                                        <p:attrNameLst>
                                          <p:attrName>style.visibility</p:attrName>
                                        </p:attrNameLst>
                                      </p:cBhvr>
                                      <p:to>
                                        <p:strVal val="visible"/>
                                      </p:to>
                                    </p:set>
                                    <p:animEffect transition="in" filter="fade">
                                      <p:cBhvr>
                                        <p:cTn id="137" dur="500"/>
                                        <p:tgtEl>
                                          <p:spTgt spid="2060"/>
                                        </p:tgtEl>
                                      </p:cBhvr>
                                    </p:animEffect>
                                  </p:childTnLst>
                                </p:cTn>
                              </p:par>
                            </p:childTnLst>
                          </p:cTn>
                        </p:par>
                      </p:childTnLst>
                    </p:cTn>
                  </p:par>
                  <p:par>
                    <p:cTn id="138" fill="hold">
                      <p:stCondLst>
                        <p:cond delay="indefinite"/>
                      </p:stCondLst>
                      <p:childTnLst>
                        <p:par>
                          <p:cTn id="139" fill="hold">
                            <p:stCondLst>
                              <p:cond delay="0"/>
                            </p:stCondLst>
                            <p:childTnLst>
                              <p:par>
                                <p:cTn id="140" presetID="26" presetClass="entr" presetSubtype="0" fill="hold" nodeType="clickEffect">
                                  <p:stCondLst>
                                    <p:cond delay="0"/>
                                  </p:stCondLst>
                                  <p:childTnLst>
                                    <p:set>
                                      <p:cBhvr>
                                        <p:cTn id="141" dur="1" fill="hold">
                                          <p:stCondLst>
                                            <p:cond delay="0"/>
                                          </p:stCondLst>
                                        </p:cTn>
                                        <p:tgtEl>
                                          <p:spTgt spid="3">
                                            <p:txEl>
                                              <p:pRg st="6" end="6"/>
                                            </p:txEl>
                                          </p:spTgt>
                                        </p:tgtEl>
                                        <p:attrNameLst>
                                          <p:attrName>style.visibility</p:attrName>
                                        </p:attrNameLst>
                                      </p:cBhvr>
                                      <p:to>
                                        <p:strVal val="visible"/>
                                      </p:to>
                                    </p:set>
                                    <p:animEffect transition="in" filter="wipe(down)">
                                      <p:cBhvr>
                                        <p:cTn id="142" dur="580">
                                          <p:stCondLst>
                                            <p:cond delay="0"/>
                                          </p:stCondLst>
                                        </p:cTn>
                                        <p:tgtEl>
                                          <p:spTgt spid="3">
                                            <p:txEl>
                                              <p:pRg st="6" end="6"/>
                                            </p:txEl>
                                          </p:spTgt>
                                        </p:tgtEl>
                                      </p:cBhvr>
                                    </p:animEffect>
                                    <p:anim calcmode="lin" valueType="num">
                                      <p:cBhvr>
                                        <p:cTn id="143"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44"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45"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46"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47"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48" dur="26">
                                          <p:stCondLst>
                                            <p:cond delay="650"/>
                                          </p:stCondLst>
                                        </p:cTn>
                                        <p:tgtEl>
                                          <p:spTgt spid="3">
                                            <p:txEl>
                                              <p:pRg st="6" end="6"/>
                                            </p:txEl>
                                          </p:spTgt>
                                        </p:tgtEl>
                                      </p:cBhvr>
                                      <p:to x="100000" y="60000"/>
                                    </p:animScale>
                                    <p:animScale>
                                      <p:cBhvr>
                                        <p:cTn id="149" dur="166" decel="50000">
                                          <p:stCondLst>
                                            <p:cond delay="676"/>
                                          </p:stCondLst>
                                        </p:cTn>
                                        <p:tgtEl>
                                          <p:spTgt spid="3">
                                            <p:txEl>
                                              <p:pRg st="6" end="6"/>
                                            </p:txEl>
                                          </p:spTgt>
                                        </p:tgtEl>
                                      </p:cBhvr>
                                      <p:to x="100000" y="100000"/>
                                    </p:animScale>
                                    <p:animScale>
                                      <p:cBhvr>
                                        <p:cTn id="150" dur="26">
                                          <p:stCondLst>
                                            <p:cond delay="1312"/>
                                          </p:stCondLst>
                                        </p:cTn>
                                        <p:tgtEl>
                                          <p:spTgt spid="3">
                                            <p:txEl>
                                              <p:pRg st="6" end="6"/>
                                            </p:txEl>
                                          </p:spTgt>
                                        </p:tgtEl>
                                      </p:cBhvr>
                                      <p:to x="100000" y="80000"/>
                                    </p:animScale>
                                    <p:animScale>
                                      <p:cBhvr>
                                        <p:cTn id="151" dur="166" decel="50000">
                                          <p:stCondLst>
                                            <p:cond delay="1338"/>
                                          </p:stCondLst>
                                        </p:cTn>
                                        <p:tgtEl>
                                          <p:spTgt spid="3">
                                            <p:txEl>
                                              <p:pRg st="6" end="6"/>
                                            </p:txEl>
                                          </p:spTgt>
                                        </p:tgtEl>
                                      </p:cBhvr>
                                      <p:to x="100000" y="100000"/>
                                    </p:animScale>
                                    <p:animScale>
                                      <p:cBhvr>
                                        <p:cTn id="152" dur="26">
                                          <p:stCondLst>
                                            <p:cond delay="1642"/>
                                          </p:stCondLst>
                                        </p:cTn>
                                        <p:tgtEl>
                                          <p:spTgt spid="3">
                                            <p:txEl>
                                              <p:pRg st="6" end="6"/>
                                            </p:txEl>
                                          </p:spTgt>
                                        </p:tgtEl>
                                      </p:cBhvr>
                                      <p:to x="100000" y="90000"/>
                                    </p:animScale>
                                    <p:animScale>
                                      <p:cBhvr>
                                        <p:cTn id="153" dur="166" decel="50000">
                                          <p:stCondLst>
                                            <p:cond delay="1668"/>
                                          </p:stCondLst>
                                        </p:cTn>
                                        <p:tgtEl>
                                          <p:spTgt spid="3">
                                            <p:txEl>
                                              <p:pRg st="6" end="6"/>
                                            </p:txEl>
                                          </p:spTgt>
                                        </p:tgtEl>
                                      </p:cBhvr>
                                      <p:to x="100000" y="100000"/>
                                    </p:animScale>
                                    <p:animScale>
                                      <p:cBhvr>
                                        <p:cTn id="154" dur="26">
                                          <p:stCondLst>
                                            <p:cond delay="1808"/>
                                          </p:stCondLst>
                                        </p:cTn>
                                        <p:tgtEl>
                                          <p:spTgt spid="3">
                                            <p:txEl>
                                              <p:pRg st="6" end="6"/>
                                            </p:txEl>
                                          </p:spTgt>
                                        </p:tgtEl>
                                      </p:cBhvr>
                                      <p:to x="100000" y="95000"/>
                                    </p:animScale>
                                    <p:animScale>
                                      <p:cBhvr>
                                        <p:cTn id="155" dur="166" decel="50000">
                                          <p:stCondLst>
                                            <p:cond delay="1834"/>
                                          </p:stCondLst>
                                        </p:cTn>
                                        <p:tgtEl>
                                          <p:spTgt spid="3">
                                            <p:txEl>
                                              <p:pRg st="6" end="6"/>
                                            </p:txEl>
                                          </p:spTgt>
                                        </p:tgtEl>
                                      </p:cBhvr>
                                      <p:to x="100000" y="100000"/>
                                    </p:animScale>
                                  </p:childTnLst>
                                </p:cTn>
                              </p:par>
                              <p:par>
                                <p:cTn id="156" presetID="10" presetClass="entr" presetSubtype="0" fill="hold" nodeType="withEffect">
                                  <p:stCondLst>
                                    <p:cond delay="0"/>
                                  </p:stCondLst>
                                  <p:childTnLst>
                                    <p:set>
                                      <p:cBhvr>
                                        <p:cTn id="157" dur="1" fill="hold">
                                          <p:stCondLst>
                                            <p:cond delay="0"/>
                                          </p:stCondLst>
                                        </p:cTn>
                                        <p:tgtEl>
                                          <p:spTgt spid="2056"/>
                                        </p:tgtEl>
                                        <p:attrNameLst>
                                          <p:attrName>style.visibility</p:attrName>
                                        </p:attrNameLst>
                                      </p:cBhvr>
                                      <p:to>
                                        <p:strVal val="visible"/>
                                      </p:to>
                                    </p:set>
                                    <p:animEffect transition="in" filter="fade">
                                      <p:cBhvr>
                                        <p:cTn id="158" dur="500"/>
                                        <p:tgtEl>
                                          <p:spTgt spid="2056"/>
                                        </p:tgtEl>
                                      </p:cBhvr>
                                    </p:animEffect>
                                  </p:childTnLst>
                                </p:cTn>
                              </p:par>
                            </p:childTnLst>
                          </p:cTn>
                        </p:par>
                      </p:childTnLst>
                    </p:cTn>
                  </p:par>
                  <p:par>
                    <p:cTn id="159" fill="hold">
                      <p:stCondLst>
                        <p:cond delay="indefinite"/>
                      </p:stCondLst>
                      <p:childTnLst>
                        <p:par>
                          <p:cTn id="160" fill="hold">
                            <p:stCondLst>
                              <p:cond delay="0"/>
                            </p:stCondLst>
                            <p:childTnLst>
                              <p:par>
                                <p:cTn id="161" presetID="26" presetClass="entr" presetSubtype="0" fill="hold" nodeType="clickEffect">
                                  <p:stCondLst>
                                    <p:cond delay="0"/>
                                  </p:stCondLst>
                                  <p:childTnLst>
                                    <p:set>
                                      <p:cBhvr>
                                        <p:cTn id="162" dur="1" fill="hold">
                                          <p:stCondLst>
                                            <p:cond delay="0"/>
                                          </p:stCondLst>
                                        </p:cTn>
                                        <p:tgtEl>
                                          <p:spTgt spid="3">
                                            <p:txEl>
                                              <p:pRg st="7" end="7"/>
                                            </p:txEl>
                                          </p:spTgt>
                                        </p:tgtEl>
                                        <p:attrNameLst>
                                          <p:attrName>style.visibility</p:attrName>
                                        </p:attrNameLst>
                                      </p:cBhvr>
                                      <p:to>
                                        <p:strVal val="visible"/>
                                      </p:to>
                                    </p:set>
                                    <p:animEffect transition="in" filter="wipe(down)">
                                      <p:cBhvr>
                                        <p:cTn id="163" dur="580">
                                          <p:stCondLst>
                                            <p:cond delay="0"/>
                                          </p:stCondLst>
                                        </p:cTn>
                                        <p:tgtEl>
                                          <p:spTgt spid="3">
                                            <p:txEl>
                                              <p:pRg st="7" end="7"/>
                                            </p:txEl>
                                          </p:spTgt>
                                        </p:tgtEl>
                                      </p:cBhvr>
                                    </p:animEffect>
                                    <p:anim calcmode="lin" valueType="num">
                                      <p:cBhvr>
                                        <p:cTn id="164"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65"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66"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67"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68"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69" dur="26">
                                          <p:stCondLst>
                                            <p:cond delay="650"/>
                                          </p:stCondLst>
                                        </p:cTn>
                                        <p:tgtEl>
                                          <p:spTgt spid="3">
                                            <p:txEl>
                                              <p:pRg st="7" end="7"/>
                                            </p:txEl>
                                          </p:spTgt>
                                        </p:tgtEl>
                                      </p:cBhvr>
                                      <p:to x="100000" y="60000"/>
                                    </p:animScale>
                                    <p:animScale>
                                      <p:cBhvr>
                                        <p:cTn id="170" dur="166" decel="50000">
                                          <p:stCondLst>
                                            <p:cond delay="676"/>
                                          </p:stCondLst>
                                        </p:cTn>
                                        <p:tgtEl>
                                          <p:spTgt spid="3">
                                            <p:txEl>
                                              <p:pRg st="7" end="7"/>
                                            </p:txEl>
                                          </p:spTgt>
                                        </p:tgtEl>
                                      </p:cBhvr>
                                      <p:to x="100000" y="100000"/>
                                    </p:animScale>
                                    <p:animScale>
                                      <p:cBhvr>
                                        <p:cTn id="171" dur="26">
                                          <p:stCondLst>
                                            <p:cond delay="1312"/>
                                          </p:stCondLst>
                                        </p:cTn>
                                        <p:tgtEl>
                                          <p:spTgt spid="3">
                                            <p:txEl>
                                              <p:pRg st="7" end="7"/>
                                            </p:txEl>
                                          </p:spTgt>
                                        </p:tgtEl>
                                      </p:cBhvr>
                                      <p:to x="100000" y="80000"/>
                                    </p:animScale>
                                    <p:animScale>
                                      <p:cBhvr>
                                        <p:cTn id="172" dur="166" decel="50000">
                                          <p:stCondLst>
                                            <p:cond delay="1338"/>
                                          </p:stCondLst>
                                        </p:cTn>
                                        <p:tgtEl>
                                          <p:spTgt spid="3">
                                            <p:txEl>
                                              <p:pRg st="7" end="7"/>
                                            </p:txEl>
                                          </p:spTgt>
                                        </p:tgtEl>
                                      </p:cBhvr>
                                      <p:to x="100000" y="100000"/>
                                    </p:animScale>
                                    <p:animScale>
                                      <p:cBhvr>
                                        <p:cTn id="173" dur="26">
                                          <p:stCondLst>
                                            <p:cond delay="1642"/>
                                          </p:stCondLst>
                                        </p:cTn>
                                        <p:tgtEl>
                                          <p:spTgt spid="3">
                                            <p:txEl>
                                              <p:pRg st="7" end="7"/>
                                            </p:txEl>
                                          </p:spTgt>
                                        </p:tgtEl>
                                      </p:cBhvr>
                                      <p:to x="100000" y="90000"/>
                                    </p:animScale>
                                    <p:animScale>
                                      <p:cBhvr>
                                        <p:cTn id="174" dur="166" decel="50000">
                                          <p:stCondLst>
                                            <p:cond delay="1668"/>
                                          </p:stCondLst>
                                        </p:cTn>
                                        <p:tgtEl>
                                          <p:spTgt spid="3">
                                            <p:txEl>
                                              <p:pRg st="7" end="7"/>
                                            </p:txEl>
                                          </p:spTgt>
                                        </p:tgtEl>
                                      </p:cBhvr>
                                      <p:to x="100000" y="100000"/>
                                    </p:animScale>
                                    <p:animScale>
                                      <p:cBhvr>
                                        <p:cTn id="175" dur="26">
                                          <p:stCondLst>
                                            <p:cond delay="1808"/>
                                          </p:stCondLst>
                                        </p:cTn>
                                        <p:tgtEl>
                                          <p:spTgt spid="3">
                                            <p:txEl>
                                              <p:pRg st="7" end="7"/>
                                            </p:txEl>
                                          </p:spTgt>
                                        </p:tgtEl>
                                      </p:cBhvr>
                                      <p:to x="100000" y="95000"/>
                                    </p:animScale>
                                    <p:animScale>
                                      <p:cBhvr>
                                        <p:cTn id="176" dur="166" decel="50000">
                                          <p:stCondLst>
                                            <p:cond delay="1834"/>
                                          </p:stCondLst>
                                        </p:cTn>
                                        <p:tgtEl>
                                          <p:spTgt spid="3">
                                            <p:txEl>
                                              <p:pRg st="7" end="7"/>
                                            </p:txEl>
                                          </p:spTgt>
                                        </p:tgtEl>
                                      </p:cBhvr>
                                      <p:to x="100000" y="100000"/>
                                    </p:animScale>
                                  </p:childTnLst>
                                </p:cTn>
                              </p:par>
                              <p:par>
                                <p:cTn id="177" presetID="10" presetClass="entr" presetSubtype="0" fill="hold" nodeType="withEffect">
                                  <p:stCondLst>
                                    <p:cond delay="0"/>
                                  </p:stCondLst>
                                  <p:childTnLst>
                                    <p:set>
                                      <p:cBhvr>
                                        <p:cTn id="178" dur="1" fill="hold">
                                          <p:stCondLst>
                                            <p:cond delay="0"/>
                                          </p:stCondLst>
                                        </p:cTn>
                                        <p:tgtEl>
                                          <p:spTgt spid="2064"/>
                                        </p:tgtEl>
                                        <p:attrNameLst>
                                          <p:attrName>style.visibility</p:attrName>
                                        </p:attrNameLst>
                                      </p:cBhvr>
                                      <p:to>
                                        <p:strVal val="visible"/>
                                      </p:to>
                                    </p:set>
                                    <p:animEffect transition="in" filter="fade">
                                      <p:cBhvr>
                                        <p:cTn id="179" dur="500"/>
                                        <p:tgtEl>
                                          <p:spTgt spid="2064"/>
                                        </p:tgtEl>
                                      </p:cBhvr>
                                    </p:animEffect>
                                  </p:childTnLst>
                                </p:cTn>
                              </p:par>
                              <p:par>
                                <p:cTn id="180" presetID="10" presetClass="entr" presetSubtype="0" fill="hold" nodeType="withEffect">
                                  <p:stCondLst>
                                    <p:cond delay="0"/>
                                  </p:stCondLst>
                                  <p:childTnLst>
                                    <p:set>
                                      <p:cBhvr>
                                        <p:cTn id="181" dur="1" fill="hold">
                                          <p:stCondLst>
                                            <p:cond delay="0"/>
                                          </p:stCondLst>
                                        </p:cTn>
                                        <p:tgtEl>
                                          <p:spTgt spid="2066"/>
                                        </p:tgtEl>
                                        <p:attrNameLst>
                                          <p:attrName>style.visibility</p:attrName>
                                        </p:attrNameLst>
                                      </p:cBhvr>
                                      <p:to>
                                        <p:strVal val="visible"/>
                                      </p:to>
                                    </p:set>
                                    <p:animEffect transition="in" filter="fade">
                                      <p:cBhvr>
                                        <p:cTn id="182" dur="500"/>
                                        <p:tgtEl>
                                          <p:spTgt spid="20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52630" y="550843"/>
            <a:ext cx="6597766" cy="589607"/>
          </a:xfrm>
        </p:spPr>
        <p:txBody>
          <a:bodyPr>
            <a:normAutofit/>
          </a:bodyPr>
          <a:lstStyle/>
          <a:p>
            <a:r>
              <a:rPr lang="es-CO" sz="2800" dirty="0" smtClean="0">
                <a:effectLst>
                  <a:glow rad="139700">
                    <a:schemeClr val="accent2">
                      <a:satMod val="175000"/>
                      <a:alpha val="40000"/>
                    </a:schemeClr>
                  </a:glow>
                </a:effectLst>
              </a:rPr>
              <a:t>Grupos indígenas de la región andina</a:t>
            </a:r>
            <a:r>
              <a:rPr lang="es-CO" sz="2800" dirty="0" smtClean="0"/>
              <a:t>.</a:t>
            </a:r>
            <a:endParaRPr lang="es-CO" sz="2800" dirty="0"/>
          </a:p>
        </p:txBody>
      </p:sp>
      <p:sp>
        <p:nvSpPr>
          <p:cNvPr id="4" name="CuadroTexto 3"/>
          <p:cNvSpPr txBox="1"/>
          <p:nvPr/>
        </p:nvSpPr>
        <p:spPr>
          <a:xfrm>
            <a:off x="1097737" y="1225689"/>
            <a:ext cx="1678514" cy="5632311"/>
          </a:xfrm>
          <a:prstGeom prst="rect">
            <a:avLst/>
          </a:prstGeom>
          <a:noFill/>
        </p:spPr>
        <p:txBody>
          <a:bodyPr wrap="square" rtlCol="0">
            <a:spAutoFit/>
          </a:bodyPr>
          <a:lstStyle/>
          <a:p>
            <a:r>
              <a:rPr lang="es-CO" dirty="0" smtClean="0"/>
              <a:t>.Andoke</a:t>
            </a:r>
            <a:endParaRPr lang="es-CO" dirty="0"/>
          </a:p>
          <a:p>
            <a:r>
              <a:rPr lang="es-CO" dirty="0" smtClean="0"/>
              <a:t>.Bara</a:t>
            </a:r>
            <a:endParaRPr lang="es-CO" dirty="0"/>
          </a:p>
          <a:p>
            <a:r>
              <a:rPr lang="es-CO" dirty="0" smtClean="0"/>
              <a:t>.Barasana</a:t>
            </a:r>
            <a:endParaRPr lang="es-CO" dirty="0"/>
          </a:p>
          <a:p>
            <a:r>
              <a:rPr lang="es-CO" dirty="0" smtClean="0"/>
              <a:t>.Bora</a:t>
            </a:r>
            <a:endParaRPr lang="es-CO" dirty="0"/>
          </a:p>
          <a:p>
            <a:r>
              <a:rPr lang="es-CO" dirty="0" smtClean="0"/>
              <a:t>.Cabiyarí</a:t>
            </a:r>
            <a:endParaRPr lang="es-CO" dirty="0"/>
          </a:p>
          <a:p>
            <a:r>
              <a:rPr lang="es-CO" dirty="0" smtClean="0"/>
              <a:t>.Carapana</a:t>
            </a:r>
            <a:endParaRPr lang="es-CO" dirty="0"/>
          </a:p>
          <a:p>
            <a:r>
              <a:rPr lang="es-CO" dirty="0" smtClean="0"/>
              <a:t>.Cocama</a:t>
            </a:r>
            <a:endParaRPr lang="es-CO" dirty="0"/>
          </a:p>
          <a:p>
            <a:r>
              <a:rPr lang="es-CO" dirty="0" smtClean="0"/>
              <a:t>.Coreguaje</a:t>
            </a:r>
            <a:endParaRPr lang="es-CO" dirty="0"/>
          </a:p>
          <a:p>
            <a:r>
              <a:rPr lang="es-CO" dirty="0" smtClean="0"/>
              <a:t>.Desano</a:t>
            </a:r>
            <a:endParaRPr lang="es-CO" dirty="0"/>
          </a:p>
          <a:p>
            <a:r>
              <a:rPr lang="es-CO" dirty="0" smtClean="0"/>
              <a:t>.Hupdu</a:t>
            </a:r>
            <a:endParaRPr lang="es-CO" dirty="0"/>
          </a:p>
          <a:p>
            <a:r>
              <a:rPr lang="es-CO" dirty="0" smtClean="0"/>
              <a:t>.Inga</a:t>
            </a:r>
            <a:endParaRPr lang="es-CO" dirty="0"/>
          </a:p>
          <a:p>
            <a:r>
              <a:rPr lang="es-CO" dirty="0" smtClean="0"/>
              <a:t>.Juhup</a:t>
            </a:r>
            <a:endParaRPr lang="es-CO" dirty="0"/>
          </a:p>
          <a:p>
            <a:r>
              <a:rPr lang="es-CO" dirty="0" smtClean="0"/>
              <a:t>.Kakua</a:t>
            </a:r>
            <a:endParaRPr lang="es-CO" dirty="0"/>
          </a:p>
          <a:p>
            <a:r>
              <a:rPr lang="es-CO" dirty="0" smtClean="0"/>
              <a:t>.Kamëntsá</a:t>
            </a:r>
            <a:endParaRPr lang="es-CO" dirty="0"/>
          </a:p>
          <a:p>
            <a:r>
              <a:rPr lang="es-CO" dirty="0" smtClean="0"/>
              <a:t>.Karijona</a:t>
            </a:r>
            <a:endParaRPr lang="es-CO" dirty="0"/>
          </a:p>
          <a:p>
            <a:r>
              <a:rPr lang="es-CO" dirty="0" smtClean="0"/>
              <a:t>.Kawiyarí</a:t>
            </a:r>
            <a:endParaRPr lang="es-CO" dirty="0"/>
          </a:p>
          <a:p>
            <a:r>
              <a:rPr lang="es-CO" dirty="0" smtClean="0"/>
              <a:t>.Kofán</a:t>
            </a:r>
            <a:endParaRPr lang="es-CO" dirty="0"/>
          </a:p>
          <a:p>
            <a:r>
              <a:rPr lang="es-CO" dirty="0" smtClean="0"/>
              <a:t>.Kubeo</a:t>
            </a:r>
            <a:endParaRPr lang="es-CO" dirty="0"/>
          </a:p>
          <a:p>
            <a:r>
              <a:rPr lang="es-CO" dirty="0" smtClean="0"/>
              <a:t>.Kurripaco</a:t>
            </a:r>
            <a:endParaRPr lang="es-CO" dirty="0"/>
          </a:p>
          <a:p>
            <a:endParaRPr lang="es-CO" dirty="0"/>
          </a:p>
        </p:txBody>
      </p:sp>
      <p:sp>
        <p:nvSpPr>
          <p:cNvPr id="5" name="CuadroTexto 4"/>
          <p:cNvSpPr txBox="1"/>
          <p:nvPr/>
        </p:nvSpPr>
        <p:spPr>
          <a:xfrm>
            <a:off x="3216926" y="1140450"/>
            <a:ext cx="1597445" cy="5355312"/>
          </a:xfrm>
          <a:prstGeom prst="rect">
            <a:avLst/>
          </a:prstGeom>
          <a:noFill/>
          <a:ln>
            <a:noFill/>
          </a:ln>
        </p:spPr>
        <p:txBody>
          <a:bodyPr wrap="square" rtlCol="0">
            <a:spAutoFit/>
          </a:bodyPr>
          <a:lstStyle/>
          <a:p>
            <a:r>
              <a:rPr lang="es-CO" dirty="0" smtClean="0"/>
              <a:t>.Letuama</a:t>
            </a:r>
            <a:endParaRPr lang="es-CO" dirty="0"/>
          </a:p>
          <a:p>
            <a:r>
              <a:rPr lang="es-CO" dirty="0" smtClean="0"/>
              <a:t>.Makaguaje</a:t>
            </a:r>
            <a:endParaRPr lang="es-CO" dirty="0"/>
          </a:p>
          <a:p>
            <a:r>
              <a:rPr lang="es-CO" dirty="0" smtClean="0"/>
              <a:t>.Makuna</a:t>
            </a:r>
            <a:endParaRPr lang="es-CO" dirty="0"/>
          </a:p>
          <a:p>
            <a:r>
              <a:rPr lang="es-CO" dirty="0" smtClean="0"/>
              <a:t>.Matapí</a:t>
            </a:r>
            <a:endParaRPr lang="es-CO" dirty="0"/>
          </a:p>
          <a:p>
            <a:r>
              <a:rPr lang="es-CO" dirty="0" smtClean="0"/>
              <a:t>.Miraña</a:t>
            </a:r>
            <a:endParaRPr lang="es-CO" dirty="0"/>
          </a:p>
          <a:p>
            <a:r>
              <a:rPr lang="es-CO" dirty="0" smtClean="0"/>
              <a:t>.Muinane</a:t>
            </a:r>
            <a:endParaRPr lang="es-CO" dirty="0"/>
          </a:p>
          <a:p>
            <a:r>
              <a:rPr lang="es-CO" dirty="0" smtClean="0"/>
              <a:t>.Nonuya</a:t>
            </a:r>
            <a:endParaRPr lang="es-CO" dirty="0"/>
          </a:p>
          <a:p>
            <a:r>
              <a:rPr lang="es-CO" dirty="0" smtClean="0"/>
              <a:t>.Nukak</a:t>
            </a:r>
            <a:endParaRPr lang="es-CO" dirty="0"/>
          </a:p>
          <a:p>
            <a:r>
              <a:rPr lang="es-CO" dirty="0" smtClean="0"/>
              <a:t>.Ocaina</a:t>
            </a:r>
            <a:endParaRPr lang="es-CO" dirty="0"/>
          </a:p>
          <a:p>
            <a:r>
              <a:rPr lang="es-CO" dirty="0" smtClean="0"/>
              <a:t>.Piaroa</a:t>
            </a:r>
            <a:endParaRPr lang="es-CO" dirty="0"/>
          </a:p>
          <a:p>
            <a:r>
              <a:rPr lang="es-CO" dirty="0" smtClean="0"/>
              <a:t>.Piratapuyo</a:t>
            </a:r>
            <a:endParaRPr lang="es-CO" dirty="0"/>
          </a:p>
          <a:p>
            <a:r>
              <a:rPr lang="es-CO" dirty="0" smtClean="0"/>
              <a:t>.Pisamira</a:t>
            </a:r>
            <a:endParaRPr lang="es-CO" dirty="0"/>
          </a:p>
          <a:p>
            <a:r>
              <a:rPr lang="es-CO" dirty="0" smtClean="0"/>
              <a:t>.Puinave</a:t>
            </a:r>
            <a:endParaRPr lang="es-CO" dirty="0"/>
          </a:p>
          <a:p>
            <a:r>
              <a:rPr lang="es-CO" dirty="0" smtClean="0"/>
              <a:t>.Siona</a:t>
            </a:r>
            <a:endParaRPr lang="es-CO" dirty="0"/>
          </a:p>
          <a:p>
            <a:r>
              <a:rPr lang="es-CO" dirty="0" smtClean="0"/>
              <a:t>.Siriano</a:t>
            </a:r>
            <a:endParaRPr lang="es-CO" dirty="0"/>
          </a:p>
          <a:p>
            <a:r>
              <a:rPr lang="es-CO" dirty="0" smtClean="0"/>
              <a:t>.Taiwano</a:t>
            </a:r>
            <a:endParaRPr lang="es-CO" dirty="0"/>
          </a:p>
          <a:p>
            <a:r>
              <a:rPr lang="es-CO" dirty="0" smtClean="0"/>
              <a:t>.Tanimuka</a:t>
            </a:r>
            <a:endParaRPr lang="es-CO" dirty="0"/>
          </a:p>
          <a:p>
            <a:r>
              <a:rPr lang="es-CO" dirty="0" smtClean="0"/>
              <a:t>.Tariano</a:t>
            </a:r>
            <a:endParaRPr lang="es-CO" dirty="0"/>
          </a:p>
          <a:p>
            <a:r>
              <a:rPr lang="es-CO" dirty="0" smtClean="0"/>
              <a:t>.Tatuyo</a:t>
            </a:r>
            <a:endParaRPr lang="es-CO" dirty="0"/>
          </a:p>
        </p:txBody>
      </p:sp>
      <p:sp>
        <p:nvSpPr>
          <p:cNvPr id="6" name="CuadroTexto 5"/>
          <p:cNvSpPr txBox="1"/>
          <p:nvPr/>
        </p:nvSpPr>
        <p:spPr>
          <a:xfrm>
            <a:off x="5391381" y="1140450"/>
            <a:ext cx="1824668" cy="3139321"/>
          </a:xfrm>
          <a:prstGeom prst="rect">
            <a:avLst/>
          </a:prstGeom>
          <a:noFill/>
        </p:spPr>
        <p:txBody>
          <a:bodyPr wrap="square" rtlCol="0">
            <a:spAutoFit/>
          </a:bodyPr>
          <a:lstStyle/>
          <a:p>
            <a:r>
              <a:rPr lang="es-CO" dirty="0" smtClean="0"/>
              <a:t>.Tikuna</a:t>
            </a:r>
          </a:p>
          <a:p>
            <a:r>
              <a:rPr lang="es-CO" dirty="0" smtClean="0"/>
              <a:t>.Tucano</a:t>
            </a:r>
            <a:endParaRPr lang="es-CO" dirty="0"/>
          </a:p>
          <a:p>
            <a:r>
              <a:rPr lang="es-CO" dirty="0" smtClean="0"/>
              <a:t>.Tuyuka</a:t>
            </a:r>
            <a:endParaRPr lang="es-CO" dirty="0"/>
          </a:p>
          <a:p>
            <a:r>
              <a:rPr lang="es-CO" dirty="0" smtClean="0"/>
              <a:t>.Uitoto</a:t>
            </a:r>
            <a:endParaRPr lang="es-CO" dirty="0"/>
          </a:p>
          <a:p>
            <a:r>
              <a:rPr lang="es-CO" dirty="0" smtClean="0"/>
              <a:t>.Wanano</a:t>
            </a:r>
            <a:endParaRPr lang="es-CO" dirty="0"/>
          </a:p>
          <a:p>
            <a:r>
              <a:rPr lang="es-CO" dirty="0" smtClean="0"/>
              <a:t>.Yagua</a:t>
            </a:r>
            <a:endParaRPr lang="es-CO" dirty="0"/>
          </a:p>
          <a:p>
            <a:r>
              <a:rPr lang="es-CO" dirty="0" smtClean="0"/>
              <a:t>.Yauna</a:t>
            </a:r>
            <a:endParaRPr lang="es-CO" dirty="0"/>
          </a:p>
          <a:p>
            <a:r>
              <a:rPr lang="es-CO" dirty="0" smtClean="0"/>
              <a:t>.Yukuna</a:t>
            </a:r>
            <a:endParaRPr lang="es-CO" dirty="0"/>
          </a:p>
          <a:p>
            <a:r>
              <a:rPr lang="es-CO" dirty="0" smtClean="0"/>
              <a:t>.Yuri</a:t>
            </a:r>
            <a:endParaRPr lang="es-CO" dirty="0"/>
          </a:p>
          <a:p>
            <a:r>
              <a:rPr lang="es-CO" dirty="0" smtClean="0"/>
              <a:t>.Yurutí</a:t>
            </a:r>
            <a:endParaRPr lang="es-CO" dirty="0"/>
          </a:p>
          <a:p>
            <a:endParaRPr lang="es-CO" dirty="0"/>
          </a:p>
        </p:txBody>
      </p:sp>
      <p:pic>
        <p:nvPicPr>
          <p:cNvPr id="2050" name="Picture 2" descr="Resultado de imagen para tribus indigenas de la  region amazon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8404" y="1638889"/>
            <a:ext cx="2011366" cy="139632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para tribus indigenas de la  region amazon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7415" y="1647867"/>
            <a:ext cx="2023721" cy="13963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sultado de imagen para tribus indigenas de la  region amazoni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3694" y="3048681"/>
            <a:ext cx="2023721" cy="138734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esultado de imagen para tribus indigenas de la  region amazonic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7415" y="3039702"/>
            <a:ext cx="2023721" cy="138734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Resultado de imagen para tribus indigenas de la  region amazonic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28404" y="4427048"/>
            <a:ext cx="2023721" cy="132677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n relacionad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39770" y="4427048"/>
            <a:ext cx="2036076" cy="1326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9234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2050"/>
                                        </p:tgtEl>
                                        <p:attrNameLst>
                                          <p:attrName>style.visibility</p:attrName>
                                        </p:attrNameLst>
                                      </p:cBhvr>
                                      <p:to>
                                        <p:strVal val="visible"/>
                                      </p:to>
                                    </p:set>
                                    <p:anim calcmode="lin" valueType="num">
                                      <p:cBhvr>
                                        <p:cTn id="30" dur="500" fill="hold"/>
                                        <p:tgtEl>
                                          <p:spTgt spid="2050"/>
                                        </p:tgtEl>
                                        <p:attrNameLst>
                                          <p:attrName>ppt_w</p:attrName>
                                        </p:attrNameLst>
                                      </p:cBhvr>
                                      <p:tavLst>
                                        <p:tav tm="0">
                                          <p:val>
                                            <p:fltVal val="0"/>
                                          </p:val>
                                        </p:tav>
                                        <p:tav tm="100000">
                                          <p:val>
                                            <p:strVal val="#ppt_w"/>
                                          </p:val>
                                        </p:tav>
                                      </p:tavLst>
                                    </p:anim>
                                    <p:anim calcmode="lin" valueType="num">
                                      <p:cBhvr>
                                        <p:cTn id="31" dur="500" fill="hold"/>
                                        <p:tgtEl>
                                          <p:spTgt spid="2050"/>
                                        </p:tgtEl>
                                        <p:attrNameLst>
                                          <p:attrName>ppt_h</p:attrName>
                                        </p:attrNameLst>
                                      </p:cBhvr>
                                      <p:tavLst>
                                        <p:tav tm="0">
                                          <p:val>
                                            <p:fltVal val="0"/>
                                          </p:val>
                                        </p:tav>
                                        <p:tav tm="100000">
                                          <p:val>
                                            <p:strVal val="#ppt_h"/>
                                          </p:val>
                                        </p:tav>
                                      </p:tavLst>
                                    </p:anim>
                                    <p:animEffect transition="in" filter="fade">
                                      <p:cBhvr>
                                        <p:cTn id="32" dur="500"/>
                                        <p:tgtEl>
                                          <p:spTgt spid="2050"/>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2052"/>
                                        </p:tgtEl>
                                        <p:attrNameLst>
                                          <p:attrName>style.visibility</p:attrName>
                                        </p:attrNameLst>
                                      </p:cBhvr>
                                      <p:to>
                                        <p:strVal val="visible"/>
                                      </p:to>
                                    </p:set>
                                    <p:anim calcmode="lin" valueType="num">
                                      <p:cBhvr>
                                        <p:cTn id="37" dur="500" fill="hold"/>
                                        <p:tgtEl>
                                          <p:spTgt spid="2052"/>
                                        </p:tgtEl>
                                        <p:attrNameLst>
                                          <p:attrName>ppt_w</p:attrName>
                                        </p:attrNameLst>
                                      </p:cBhvr>
                                      <p:tavLst>
                                        <p:tav tm="0">
                                          <p:val>
                                            <p:fltVal val="0"/>
                                          </p:val>
                                        </p:tav>
                                        <p:tav tm="100000">
                                          <p:val>
                                            <p:strVal val="#ppt_w"/>
                                          </p:val>
                                        </p:tav>
                                      </p:tavLst>
                                    </p:anim>
                                    <p:anim calcmode="lin" valueType="num">
                                      <p:cBhvr>
                                        <p:cTn id="38" dur="500" fill="hold"/>
                                        <p:tgtEl>
                                          <p:spTgt spid="2052"/>
                                        </p:tgtEl>
                                        <p:attrNameLst>
                                          <p:attrName>ppt_h</p:attrName>
                                        </p:attrNameLst>
                                      </p:cBhvr>
                                      <p:tavLst>
                                        <p:tav tm="0">
                                          <p:val>
                                            <p:fltVal val="0"/>
                                          </p:val>
                                        </p:tav>
                                        <p:tav tm="100000">
                                          <p:val>
                                            <p:strVal val="#ppt_h"/>
                                          </p:val>
                                        </p:tav>
                                      </p:tavLst>
                                    </p:anim>
                                    <p:animEffect transition="in" filter="fade">
                                      <p:cBhvr>
                                        <p:cTn id="39" dur="500"/>
                                        <p:tgtEl>
                                          <p:spTgt spid="2052"/>
                                        </p:tgtEl>
                                      </p:cBhvr>
                                    </p:animEffect>
                                  </p:childTnLst>
                                </p:cTn>
                              </p:par>
                            </p:childTnLst>
                          </p:cTn>
                        </p:par>
                      </p:childTnLst>
                    </p:cTn>
                  </p:par>
                  <p:par>
                    <p:cTn id="40" fill="hold">
                      <p:stCondLst>
                        <p:cond delay="indefinite"/>
                      </p:stCondLst>
                      <p:childTnLst>
                        <p:par>
                          <p:cTn id="41" fill="hold">
                            <p:stCondLst>
                              <p:cond delay="0"/>
                            </p:stCondLst>
                            <p:childTnLst>
                              <p:par>
                                <p:cTn id="42" presetID="26" presetClass="entr" presetSubtype="0"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ipe(down)">
                                      <p:cBhvr>
                                        <p:cTn id="44" dur="580">
                                          <p:stCondLst>
                                            <p:cond delay="0"/>
                                          </p:stCondLst>
                                        </p:cTn>
                                        <p:tgtEl>
                                          <p:spTgt spid="5"/>
                                        </p:tgtEl>
                                      </p:cBhvr>
                                    </p:animEffect>
                                    <p:anim calcmode="lin" valueType="num">
                                      <p:cBhvr>
                                        <p:cTn id="4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50" dur="26">
                                          <p:stCondLst>
                                            <p:cond delay="650"/>
                                          </p:stCondLst>
                                        </p:cTn>
                                        <p:tgtEl>
                                          <p:spTgt spid="5"/>
                                        </p:tgtEl>
                                      </p:cBhvr>
                                      <p:to x="100000" y="60000"/>
                                    </p:animScale>
                                    <p:animScale>
                                      <p:cBhvr>
                                        <p:cTn id="51" dur="166" decel="50000">
                                          <p:stCondLst>
                                            <p:cond delay="676"/>
                                          </p:stCondLst>
                                        </p:cTn>
                                        <p:tgtEl>
                                          <p:spTgt spid="5"/>
                                        </p:tgtEl>
                                      </p:cBhvr>
                                      <p:to x="100000" y="100000"/>
                                    </p:animScale>
                                    <p:animScale>
                                      <p:cBhvr>
                                        <p:cTn id="52" dur="26">
                                          <p:stCondLst>
                                            <p:cond delay="1312"/>
                                          </p:stCondLst>
                                        </p:cTn>
                                        <p:tgtEl>
                                          <p:spTgt spid="5"/>
                                        </p:tgtEl>
                                      </p:cBhvr>
                                      <p:to x="100000" y="80000"/>
                                    </p:animScale>
                                    <p:animScale>
                                      <p:cBhvr>
                                        <p:cTn id="53" dur="166" decel="50000">
                                          <p:stCondLst>
                                            <p:cond delay="1338"/>
                                          </p:stCondLst>
                                        </p:cTn>
                                        <p:tgtEl>
                                          <p:spTgt spid="5"/>
                                        </p:tgtEl>
                                      </p:cBhvr>
                                      <p:to x="100000" y="100000"/>
                                    </p:animScale>
                                    <p:animScale>
                                      <p:cBhvr>
                                        <p:cTn id="54" dur="26">
                                          <p:stCondLst>
                                            <p:cond delay="1642"/>
                                          </p:stCondLst>
                                        </p:cTn>
                                        <p:tgtEl>
                                          <p:spTgt spid="5"/>
                                        </p:tgtEl>
                                      </p:cBhvr>
                                      <p:to x="100000" y="90000"/>
                                    </p:animScale>
                                    <p:animScale>
                                      <p:cBhvr>
                                        <p:cTn id="55" dur="166" decel="50000">
                                          <p:stCondLst>
                                            <p:cond delay="1668"/>
                                          </p:stCondLst>
                                        </p:cTn>
                                        <p:tgtEl>
                                          <p:spTgt spid="5"/>
                                        </p:tgtEl>
                                      </p:cBhvr>
                                      <p:to x="100000" y="100000"/>
                                    </p:animScale>
                                    <p:animScale>
                                      <p:cBhvr>
                                        <p:cTn id="56" dur="26">
                                          <p:stCondLst>
                                            <p:cond delay="1808"/>
                                          </p:stCondLst>
                                        </p:cTn>
                                        <p:tgtEl>
                                          <p:spTgt spid="5"/>
                                        </p:tgtEl>
                                      </p:cBhvr>
                                      <p:to x="100000" y="95000"/>
                                    </p:animScale>
                                    <p:animScale>
                                      <p:cBhvr>
                                        <p:cTn id="57" dur="166" decel="50000">
                                          <p:stCondLst>
                                            <p:cond delay="1834"/>
                                          </p:stCondLst>
                                        </p:cTn>
                                        <p:tgtEl>
                                          <p:spTgt spid="5"/>
                                        </p:tgtEl>
                                      </p:cBhvr>
                                      <p:to x="100000" y="100000"/>
                                    </p:animScale>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nodeType="clickEffect">
                                  <p:stCondLst>
                                    <p:cond delay="0"/>
                                  </p:stCondLst>
                                  <p:childTnLst>
                                    <p:set>
                                      <p:cBhvr>
                                        <p:cTn id="61" dur="1" fill="hold">
                                          <p:stCondLst>
                                            <p:cond delay="0"/>
                                          </p:stCondLst>
                                        </p:cTn>
                                        <p:tgtEl>
                                          <p:spTgt spid="2054"/>
                                        </p:tgtEl>
                                        <p:attrNameLst>
                                          <p:attrName>style.visibility</p:attrName>
                                        </p:attrNameLst>
                                      </p:cBhvr>
                                      <p:to>
                                        <p:strVal val="visible"/>
                                      </p:to>
                                    </p:set>
                                    <p:anim calcmode="lin" valueType="num">
                                      <p:cBhvr>
                                        <p:cTn id="62" dur="500" fill="hold"/>
                                        <p:tgtEl>
                                          <p:spTgt spid="2054"/>
                                        </p:tgtEl>
                                        <p:attrNameLst>
                                          <p:attrName>ppt_w</p:attrName>
                                        </p:attrNameLst>
                                      </p:cBhvr>
                                      <p:tavLst>
                                        <p:tav tm="0">
                                          <p:val>
                                            <p:fltVal val="0"/>
                                          </p:val>
                                        </p:tav>
                                        <p:tav tm="100000">
                                          <p:val>
                                            <p:strVal val="#ppt_w"/>
                                          </p:val>
                                        </p:tav>
                                      </p:tavLst>
                                    </p:anim>
                                    <p:anim calcmode="lin" valueType="num">
                                      <p:cBhvr>
                                        <p:cTn id="63" dur="500" fill="hold"/>
                                        <p:tgtEl>
                                          <p:spTgt spid="2054"/>
                                        </p:tgtEl>
                                        <p:attrNameLst>
                                          <p:attrName>ppt_h</p:attrName>
                                        </p:attrNameLst>
                                      </p:cBhvr>
                                      <p:tavLst>
                                        <p:tav tm="0">
                                          <p:val>
                                            <p:fltVal val="0"/>
                                          </p:val>
                                        </p:tav>
                                        <p:tav tm="100000">
                                          <p:val>
                                            <p:strVal val="#ppt_h"/>
                                          </p:val>
                                        </p:tav>
                                      </p:tavLst>
                                    </p:anim>
                                    <p:animEffect transition="in" filter="fade">
                                      <p:cBhvr>
                                        <p:cTn id="64" dur="500"/>
                                        <p:tgtEl>
                                          <p:spTgt spid="2054"/>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nodeType="clickEffect">
                                  <p:stCondLst>
                                    <p:cond delay="0"/>
                                  </p:stCondLst>
                                  <p:childTnLst>
                                    <p:set>
                                      <p:cBhvr>
                                        <p:cTn id="68" dur="1" fill="hold">
                                          <p:stCondLst>
                                            <p:cond delay="0"/>
                                          </p:stCondLst>
                                        </p:cTn>
                                        <p:tgtEl>
                                          <p:spTgt spid="2056"/>
                                        </p:tgtEl>
                                        <p:attrNameLst>
                                          <p:attrName>style.visibility</p:attrName>
                                        </p:attrNameLst>
                                      </p:cBhvr>
                                      <p:to>
                                        <p:strVal val="visible"/>
                                      </p:to>
                                    </p:set>
                                    <p:anim calcmode="lin" valueType="num">
                                      <p:cBhvr>
                                        <p:cTn id="69" dur="500" fill="hold"/>
                                        <p:tgtEl>
                                          <p:spTgt spid="2056"/>
                                        </p:tgtEl>
                                        <p:attrNameLst>
                                          <p:attrName>ppt_w</p:attrName>
                                        </p:attrNameLst>
                                      </p:cBhvr>
                                      <p:tavLst>
                                        <p:tav tm="0">
                                          <p:val>
                                            <p:fltVal val="0"/>
                                          </p:val>
                                        </p:tav>
                                        <p:tav tm="100000">
                                          <p:val>
                                            <p:strVal val="#ppt_w"/>
                                          </p:val>
                                        </p:tav>
                                      </p:tavLst>
                                    </p:anim>
                                    <p:anim calcmode="lin" valueType="num">
                                      <p:cBhvr>
                                        <p:cTn id="70" dur="500" fill="hold"/>
                                        <p:tgtEl>
                                          <p:spTgt spid="2056"/>
                                        </p:tgtEl>
                                        <p:attrNameLst>
                                          <p:attrName>ppt_h</p:attrName>
                                        </p:attrNameLst>
                                      </p:cBhvr>
                                      <p:tavLst>
                                        <p:tav tm="0">
                                          <p:val>
                                            <p:fltVal val="0"/>
                                          </p:val>
                                        </p:tav>
                                        <p:tav tm="100000">
                                          <p:val>
                                            <p:strVal val="#ppt_h"/>
                                          </p:val>
                                        </p:tav>
                                      </p:tavLst>
                                    </p:anim>
                                    <p:animEffect transition="in" filter="fade">
                                      <p:cBhvr>
                                        <p:cTn id="71" dur="500"/>
                                        <p:tgtEl>
                                          <p:spTgt spid="2056"/>
                                        </p:tgtEl>
                                      </p:cBhvr>
                                    </p:animEffect>
                                  </p:childTnLst>
                                </p:cTn>
                              </p:par>
                            </p:childTnLst>
                          </p:cTn>
                        </p:par>
                      </p:childTnLst>
                    </p:cTn>
                  </p:par>
                  <p:par>
                    <p:cTn id="72" fill="hold">
                      <p:stCondLst>
                        <p:cond delay="indefinite"/>
                      </p:stCondLst>
                      <p:childTnLst>
                        <p:par>
                          <p:cTn id="73" fill="hold">
                            <p:stCondLst>
                              <p:cond delay="0"/>
                            </p:stCondLst>
                            <p:childTnLst>
                              <p:par>
                                <p:cTn id="74" presetID="26" presetClass="entr" presetSubtype="0" fill="hold" grpId="0" nodeType="clickEffect">
                                  <p:stCondLst>
                                    <p:cond delay="0"/>
                                  </p:stCondLst>
                                  <p:childTnLst>
                                    <p:set>
                                      <p:cBhvr>
                                        <p:cTn id="75" dur="1" fill="hold">
                                          <p:stCondLst>
                                            <p:cond delay="0"/>
                                          </p:stCondLst>
                                        </p:cTn>
                                        <p:tgtEl>
                                          <p:spTgt spid="6"/>
                                        </p:tgtEl>
                                        <p:attrNameLst>
                                          <p:attrName>style.visibility</p:attrName>
                                        </p:attrNameLst>
                                      </p:cBhvr>
                                      <p:to>
                                        <p:strVal val="visible"/>
                                      </p:to>
                                    </p:set>
                                    <p:animEffect transition="in" filter="wipe(down)">
                                      <p:cBhvr>
                                        <p:cTn id="76" dur="580">
                                          <p:stCondLst>
                                            <p:cond delay="0"/>
                                          </p:stCondLst>
                                        </p:cTn>
                                        <p:tgtEl>
                                          <p:spTgt spid="6"/>
                                        </p:tgtEl>
                                      </p:cBhvr>
                                    </p:animEffect>
                                    <p:anim calcmode="lin" valueType="num">
                                      <p:cBhvr>
                                        <p:cTn id="77"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82" dur="26">
                                          <p:stCondLst>
                                            <p:cond delay="650"/>
                                          </p:stCondLst>
                                        </p:cTn>
                                        <p:tgtEl>
                                          <p:spTgt spid="6"/>
                                        </p:tgtEl>
                                      </p:cBhvr>
                                      <p:to x="100000" y="60000"/>
                                    </p:animScale>
                                    <p:animScale>
                                      <p:cBhvr>
                                        <p:cTn id="83" dur="166" decel="50000">
                                          <p:stCondLst>
                                            <p:cond delay="676"/>
                                          </p:stCondLst>
                                        </p:cTn>
                                        <p:tgtEl>
                                          <p:spTgt spid="6"/>
                                        </p:tgtEl>
                                      </p:cBhvr>
                                      <p:to x="100000" y="100000"/>
                                    </p:animScale>
                                    <p:animScale>
                                      <p:cBhvr>
                                        <p:cTn id="84" dur="26">
                                          <p:stCondLst>
                                            <p:cond delay="1312"/>
                                          </p:stCondLst>
                                        </p:cTn>
                                        <p:tgtEl>
                                          <p:spTgt spid="6"/>
                                        </p:tgtEl>
                                      </p:cBhvr>
                                      <p:to x="100000" y="80000"/>
                                    </p:animScale>
                                    <p:animScale>
                                      <p:cBhvr>
                                        <p:cTn id="85" dur="166" decel="50000">
                                          <p:stCondLst>
                                            <p:cond delay="1338"/>
                                          </p:stCondLst>
                                        </p:cTn>
                                        <p:tgtEl>
                                          <p:spTgt spid="6"/>
                                        </p:tgtEl>
                                      </p:cBhvr>
                                      <p:to x="100000" y="100000"/>
                                    </p:animScale>
                                    <p:animScale>
                                      <p:cBhvr>
                                        <p:cTn id="86" dur="26">
                                          <p:stCondLst>
                                            <p:cond delay="1642"/>
                                          </p:stCondLst>
                                        </p:cTn>
                                        <p:tgtEl>
                                          <p:spTgt spid="6"/>
                                        </p:tgtEl>
                                      </p:cBhvr>
                                      <p:to x="100000" y="90000"/>
                                    </p:animScale>
                                    <p:animScale>
                                      <p:cBhvr>
                                        <p:cTn id="87" dur="166" decel="50000">
                                          <p:stCondLst>
                                            <p:cond delay="1668"/>
                                          </p:stCondLst>
                                        </p:cTn>
                                        <p:tgtEl>
                                          <p:spTgt spid="6"/>
                                        </p:tgtEl>
                                      </p:cBhvr>
                                      <p:to x="100000" y="100000"/>
                                    </p:animScale>
                                    <p:animScale>
                                      <p:cBhvr>
                                        <p:cTn id="88" dur="26">
                                          <p:stCondLst>
                                            <p:cond delay="1808"/>
                                          </p:stCondLst>
                                        </p:cTn>
                                        <p:tgtEl>
                                          <p:spTgt spid="6"/>
                                        </p:tgtEl>
                                      </p:cBhvr>
                                      <p:to x="100000" y="95000"/>
                                    </p:animScale>
                                    <p:animScale>
                                      <p:cBhvr>
                                        <p:cTn id="89" dur="166" decel="50000">
                                          <p:stCondLst>
                                            <p:cond delay="1834"/>
                                          </p:stCondLst>
                                        </p:cTn>
                                        <p:tgtEl>
                                          <p:spTgt spid="6"/>
                                        </p:tgtEl>
                                      </p:cBhvr>
                                      <p:to x="100000" y="100000"/>
                                    </p:animScale>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nodeType="clickEffect">
                                  <p:stCondLst>
                                    <p:cond delay="0"/>
                                  </p:stCondLst>
                                  <p:childTnLst>
                                    <p:set>
                                      <p:cBhvr>
                                        <p:cTn id="93" dur="1" fill="hold">
                                          <p:stCondLst>
                                            <p:cond delay="0"/>
                                          </p:stCondLst>
                                        </p:cTn>
                                        <p:tgtEl>
                                          <p:spTgt spid="2058"/>
                                        </p:tgtEl>
                                        <p:attrNameLst>
                                          <p:attrName>style.visibility</p:attrName>
                                        </p:attrNameLst>
                                      </p:cBhvr>
                                      <p:to>
                                        <p:strVal val="visible"/>
                                      </p:to>
                                    </p:set>
                                    <p:anim calcmode="lin" valueType="num">
                                      <p:cBhvr>
                                        <p:cTn id="94" dur="500" fill="hold"/>
                                        <p:tgtEl>
                                          <p:spTgt spid="2058"/>
                                        </p:tgtEl>
                                        <p:attrNameLst>
                                          <p:attrName>ppt_w</p:attrName>
                                        </p:attrNameLst>
                                      </p:cBhvr>
                                      <p:tavLst>
                                        <p:tav tm="0">
                                          <p:val>
                                            <p:fltVal val="0"/>
                                          </p:val>
                                        </p:tav>
                                        <p:tav tm="100000">
                                          <p:val>
                                            <p:strVal val="#ppt_w"/>
                                          </p:val>
                                        </p:tav>
                                      </p:tavLst>
                                    </p:anim>
                                    <p:anim calcmode="lin" valueType="num">
                                      <p:cBhvr>
                                        <p:cTn id="95" dur="500" fill="hold"/>
                                        <p:tgtEl>
                                          <p:spTgt spid="2058"/>
                                        </p:tgtEl>
                                        <p:attrNameLst>
                                          <p:attrName>ppt_h</p:attrName>
                                        </p:attrNameLst>
                                      </p:cBhvr>
                                      <p:tavLst>
                                        <p:tav tm="0">
                                          <p:val>
                                            <p:fltVal val="0"/>
                                          </p:val>
                                        </p:tav>
                                        <p:tav tm="100000">
                                          <p:val>
                                            <p:strVal val="#ppt_h"/>
                                          </p:val>
                                        </p:tav>
                                      </p:tavLst>
                                    </p:anim>
                                    <p:animEffect transition="in" filter="fade">
                                      <p:cBhvr>
                                        <p:cTn id="96" dur="500"/>
                                        <p:tgtEl>
                                          <p:spTgt spid="2058"/>
                                        </p:tgtEl>
                                      </p:cBhvr>
                                    </p:animEffect>
                                  </p:childTnLst>
                                </p:cTn>
                              </p:par>
                            </p:childTnLst>
                          </p:cTn>
                        </p:par>
                      </p:childTnLst>
                    </p:cTn>
                  </p:par>
                  <p:par>
                    <p:cTn id="97" fill="hold">
                      <p:stCondLst>
                        <p:cond delay="indefinite"/>
                      </p:stCondLst>
                      <p:childTnLst>
                        <p:par>
                          <p:cTn id="98" fill="hold">
                            <p:stCondLst>
                              <p:cond delay="0"/>
                            </p:stCondLst>
                            <p:childTnLst>
                              <p:par>
                                <p:cTn id="99" presetID="53" presetClass="entr" presetSubtype="16" fill="hold" nodeType="clickEffect">
                                  <p:stCondLst>
                                    <p:cond delay="0"/>
                                  </p:stCondLst>
                                  <p:childTnLst>
                                    <p:set>
                                      <p:cBhvr>
                                        <p:cTn id="100" dur="1" fill="hold">
                                          <p:stCondLst>
                                            <p:cond delay="0"/>
                                          </p:stCondLst>
                                        </p:cTn>
                                        <p:tgtEl>
                                          <p:spTgt spid="2060"/>
                                        </p:tgtEl>
                                        <p:attrNameLst>
                                          <p:attrName>style.visibility</p:attrName>
                                        </p:attrNameLst>
                                      </p:cBhvr>
                                      <p:to>
                                        <p:strVal val="visible"/>
                                      </p:to>
                                    </p:set>
                                    <p:anim calcmode="lin" valueType="num">
                                      <p:cBhvr>
                                        <p:cTn id="101" dur="500" fill="hold"/>
                                        <p:tgtEl>
                                          <p:spTgt spid="2060"/>
                                        </p:tgtEl>
                                        <p:attrNameLst>
                                          <p:attrName>ppt_w</p:attrName>
                                        </p:attrNameLst>
                                      </p:cBhvr>
                                      <p:tavLst>
                                        <p:tav tm="0">
                                          <p:val>
                                            <p:fltVal val="0"/>
                                          </p:val>
                                        </p:tav>
                                        <p:tav tm="100000">
                                          <p:val>
                                            <p:strVal val="#ppt_w"/>
                                          </p:val>
                                        </p:tav>
                                      </p:tavLst>
                                    </p:anim>
                                    <p:anim calcmode="lin" valueType="num">
                                      <p:cBhvr>
                                        <p:cTn id="102" dur="500" fill="hold"/>
                                        <p:tgtEl>
                                          <p:spTgt spid="2060"/>
                                        </p:tgtEl>
                                        <p:attrNameLst>
                                          <p:attrName>ppt_h</p:attrName>
                                        </p:attrNameLst>
                                      </p:cBhvr>
                                      <p:tavLst>
                                        <p:tav tm="0">
                                          <p:val>
                                            <p:fltVal val="0"/>
                                          </p:val>
                                        </p:tav>
                                        <p:tav tm="100000">
                                          <p:val>
                                            <p:strVal val="#ppt_h"/>
                                          </p:val>
                                        </p:tav>
                                      </p:tavLst>
                                    </p:anim>
                                    <p:animEffect transition="in" filter="fade">
                                      <p:cBhvr>
                                        <p:cTn id="103" dur="500"/>
                                        <p:tgtEl>
                                          <p:spTgt spid="2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18631" y="440675"/>
            <a:ext cx="3161839" cy="580904"/>
          </a:xfrm>
        </p:spPr>
        <p:txBody>
          <a:bodyPr>
            <a:noAutofit/>
          </a:bodyPr>
          <a:lstStyle/>
          <a:p>
            <a:r>
              <a:rPr lang="es-CO" sz="2400" dirty="0" smtClean="0">
                <a:effectLst>
                  <a:glow rad="139700">
                    <a:schemeClr val="accent5">
                      <a:satMod val="175000"/>
                      <a:alpha val="40000"/>
                    </a:schemeClr>
                  </a:glow>
                </a:effectLst>
                <a:latin typeface="+mn-lt"/>
              </a:rPr>
              <a:t>Costumbres.</a:t>
            </a:r>
            <a:endParaRPr lang="es-CO" sz="2400" dirty="0">
              <a:effectLst>
                <a:glow rad="139700">
                  <a:schemeClr val="accent5">
                    <a:satMod val="175000"/>
                    <a:alpha val="40000"/>
                  </a:schemeClr>
                </a:glow>
              </a:effectLst>
              <a:latin typeface="+mn-lt"/>
            </a:endParaRPr>
          </a:p>
        </p:txBody>
      </p:sp>
      <p:sp>
        <p:nvSpPr>
          <p:cNvPr id="6" name="CuadroTexto 5"/>
          <p:cNvSpPr txBox="1"/>
          <p:nvPr/>
        </p:nvSpPr>
        <p:spPr>
          <a:xfrm>
            <a:off x="6886347" y="3351632"/>
            <a:ext cx="4572000" cy="3231654"/>
          </a:xfrm>
          <a:prstGeom prst="rect">
            <a:avLst/>
          </a:prstGeom>
          <a:noFill/>
          <a:ln>
            <a:noFill/>
          </a:ln>
        </p:spPr>
        <p:txBody>
          <a:bodyPr wrap="square" rtlCol="0">
            <a:spAutoFit/>
          </a:bodyPr>
          <a:lstStyle/>
          <a:p>
            <a:r>
              <a:rPr lang="es-CO" dirty="0" smtClean="0"/>
              <a:t>*Por </a:t>
            </a:r>
            <a:r>
              <a:rPr lang="es-CO" dirty="0"/>
              <a:t>lo general, en los resguardos indígenas se imponen sistemas políticos y de organización social denominados cacicazgos.</a:t>
            </a:r>
          </a:p>
          <a:p>
            <a:endParaRPr lang="es-CO" dirty="0"/>
          </a:p>
          <a:p>
            <a:r>
              <a:rPr lang="es-CO" dirty="0"/>
              <a:t>*</a:t>
            </a:r>
            <a:r>
              <a:rPr lang="es-CO" dirty="0" smtClean="0"/>
              <a:t>Se </a:t>
            </a:r>
            <a:r>
              <a:rPr lang="es-CO" dirty="0"/>
              <a:t>trata de un sistema jerárquico de relaciones sociales regidas por un cacique, curandero o líder del resguardo.</a:t>
            </a:r>
          </a:p>
          <a:p>
            <a:endParaRPr lang="es-CO" dirty="0"/>
          </a:p>
          <a:p>
            <a:r>
              <a:rPr lang="es-CO" dirty="0"/>
              <a:t>*</a:t>
            </a:r>
            <a:r>
              <a:rPr lang="es-CO" dirty="0" smtClean="0"/>
              <a:t>El </a:t>
            </a:r>
            <a:r>
              <a:rPr lang="es-CO" dirty="0"/>
              <a:t>jerarca impone las reglas, mientras los demás integrantes las cumplen, dedicándose a sus tareas asignadas.</a:t>
            </a:r>
          </a:p>
        </p:txBody>
      </p:sp>
      <p:pic>
        <p:nvPicPr>
          <p:cNvPr id="1028" name="Picture 4" descr="Resultado de imagen para costumbre region amazon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1199" y="4235375"/>
            <a:ext cx="3225524" cy="193142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n para creencias religiosas region amazon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1121" y="731126"/>
            <a:ext cx="2807961" cy="188388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8"/>
          <p:cNvSpPr>
            <a:spLocks noGrp="1" noChangeArrowheads="1"/>
          </p:cNvSpPr>
          <p:nvPr>
            <p:ph idx="1"/>
          </p:nvPr>
        </p:nvSpPr>
        <p:spPr bwMode="auto">
          <a:xfrm>
            <a:off x="431033" y="1045351"/>
            <a:ext cx="4713843"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lang="es-CO" altLang="es-CO" dirty="0">
                <a:latin typeface="+mn-lt"/>
              </a:rPr>
              <a:t>*</a:t>
            </a:r>
            <a:r>
              <a:rPr kumimoji="0" lang="es-CO" altLang="es-CO" b="0" i="0" u="none" strike="noStrike" cap="none" normalizeH="0" baseline="0" dirty="0" smtClean="0">
                <a:ln>
                  <a:noFill/>
                </a:ln>
                <a:effectLst/>
                <a:latin typeface="+mn-lt"/>
              </a:rPr>
              <a:t>Por lo general, en los resguardos indígenas se imponen sistemas políticos y de organización social denominados cacicazgos.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CO" altLang="es-CO" b="0" i="0" u="none" strike="noStrike" cap="none" normalizeH="0" baseline="0" dirty="0" smtClean="0">
              <a:ln>
                <a:noFill/>
              </a:ln>
              <a:effectLst/>
              <a:latin typeface="+mn-lt"/>
            </a:endParaRPr>
          </a:p>
          <a:p>
            <a:pPr marL="0" marR="0" lvl="0" indent="0" algn="just" defTabSz="914400" rtl="0" eaLnBrk="0" fontAlgn="base" latinLnBrk="0" hangingPunct="0">
              <a:lnSpc>
                <a:spcPct val="100000"/>
              </a:lnSpc>
              <a:spcBef>
                <a:spcPct val="0"/>
              </a:spcBef>
              <a:spcAft>
                <a:spcPct val="0"/>
              </a:spcAft>
              <a:buClrTx/>
              <a:buSzTx/>
              <a:buFontTx/>
              <a:buNone/>
              <a:tabLst/>
            </a:pPr>
            <a:r>
              <a:rPr lang="es-CO" altLang="es-CO" dirty="0">
                <a:latin typeface="+mn-lt"/>
              </a:rPr>
              <a:t>*</a:t>
            </a:r>
            <a:r>
              <a:rPr kumimoji="0" lang="es-CO" altLang="es-CO" b="0" i="0" u="none" strike="noStrike" cap="none" normalizeH="0" baseline="0" dirty="0" smtClean="0">
                <a:ln>
                  <a:noFill/>
                </a:ln>
                <a:effectLst/>
                <a:latin typeface="+mn-lt"/>
              </a:rPr>
              <a:t>Se trata de un sistema jerárquico de relaciones sociales regidas por un cacique, curandero o líder del resguardo.</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CO" altLang="es-CO" b="0" i="0" u="none" strike="noStrike" cap="none" normalizeH="0" baseline="0" dirty="0" smtClean="0">
              <a:ln>
                <a:noFill/>
              </a:ln>
              <a:effectLst/>
              <a:latin typeface="+mn-lt"/>
            </a:endParaRPr>
          </a:p>
          <a:p>
            <a:pPr marL="0" marR="0" lvl="0" indent="0" algn="just" defTabSz="914400" rtl="0" eaLnBrk="0" fontAlgn="base" latinLnBrk="0" hangingPunct="0">
              <a:lnSpc>
                <a:spcPct val="100000"/>
              </a:lnSpc>
              <a:spcBef>
                <a:spcPct val="0"/>
              </a:spcBef>
              <a:spcAft>
                <a:spcPct val="0"/>
              </a:spcAft>
              <a:buClrTx/>
              <a:buSzTx/>
              <a:buFontTx/>
              <a:buNone/>
              <a:tabLst/>
            </a:pPr>
            <a:r>
              <a:rPr lang="es-CO" altLang="es-CO" dirty="0">
                <a:latin typeface="+mn-lt"/>
              </a:rPr>
              <a:t>*</a:t>
            </a:r>
            <a:r>
              <a:rPr kumimoji="0" lang="es-CO" altLang="es-CO" b="0" i="0" u="none" strike="noStrike" cap="none" normalizeH="0" baseline="0" dirty="0" smtClean="0">
                <a:ln>
                  <a:noFill/>
                </a:ln>
                <a:effectLst/>
                <a:latin typeface="+mn-lt"/>
              </a:rPr>
              <a:t>El jerarca impone las reglas, mientras los demás integrantes las cumplen, dedicándose a sus tareas asignadas.</a:t>
            </a:r>
          </a:p>
        </p:txBody>
      </p:sp>
      <p:sp>
        <p:nvSpPr>
          <p:cNvPr id="11" name="CuadroTexto 10"/>
          <p:cNvSpPr txBox="1"/>
          <p:nvPr/>
        </p:nvSpPr>
        <p:spPr>
          <a:xfrm>
            <a:off x="6861154" y="2982300"/>
            <a:ext cx="4427034" cy="369332"/>
          </a:xfrm>
          <a:prstGeom prst="rect">
            <a:avLst/>
          </a:prstGeom>
          <a:noFill/>
        </p:spPr>
        <p:txBody>
          <a:bodyPr wrap="square" rtlCol="0">
            <a:spAutoFit/>
          </a:bodyPr>
          <a:lstStyle/>
          <a:p>
            <a:r>
              <a:rPr lang="es-CO" dirty="0" smtClean="0">
                <a:effectLst>
                  <a:glow rad="139700">
                    <a:schemeClr val="accent5">
                      <a:satMod val="175000"/>
                      <a:alpha val="40000"/>
                    </a:schemeClr>
                  </a:glow>
                </a:effectLst>
              </a:rPr>
              <a:t>CREENCIAS RELIGIOSAS.</a:t>
            </a:r>
            <a:endParaRPr lang="es-CO" dirty="0">
              <a:effectLst>
                <a:glow rad="139700">
                  <a:schemeClr val="accent5">
                    <a:satMod val="175000"/>
                    <a:alpha val="40000"/>
                  </a:schemeClr>
                </a:glow>
              </a:effectLst>
            </a:endParaRPr>
          </a:p>
        </p:txBody>
      </p:sp>
    </p:spTree>
    <p:extLst>
      <p:ext uri="{BB962C8B-B14F-4D97-AF65-F5344CB8AC3E}">
        <p14:creationId xmlns:p14="http://schemas.microsoft.com/office/powerpoint/2010/main" val="28251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wipe(down)">
                                      <p:cBhvr>
                                        <p:cTn id="14" dur="580">
                                          <p:stCondLst>
                                            <p:cond delay="0"/>
                                          </p:stCondLst>
                                        </p:cTn>
                                        <p:tgtEl>
                                          <p:spTgt spid="10">
                                            <p:txEl>
                                              <p:pRg st="0" end="0"/>
                                            </p:txEl>
                                          </p:spTgt>
                                        </p:tgtEl>
                                      </p:cBhvr>
                                    </p:animEffect>
                                    <p:anim calcmode="lin" valueType="num">
                                      <p:cBhvr>
                                        <p:cTn id="15" dur="1822" tmFilter="0,0; 0.14,0.36; 0.43,0.73; 0.71,0.91; 1.0,1.0">
                                          <p:stCondLst>
                                            <p:cond delay="0"/>
                                          </p:stCondLst>
                                        </p:cTn>
                                        <p:tgtEl>
                                          <p:spTgt spid="10">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0">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0">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0">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0">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10">
                                            <p:txEl>
                                              <p:pRg st="0" end="0"/>
                                            </p:txEl>
                                          </p:spTgt>
                                        </p:tgtEl>
                                      </p:cBhvr>
                                      <p:to x="100000" y="60000"/>
                                    </p:animScale>
                                    <p:animScale>
                                      <p:cBhvr>
                                        <p:cTn id="21" dur="166" decel="50000">
                                          <p:stCondLst>
                                            <p:cond delay="676"/>
                                          </p:stCondLst>
                                        </p:cTn>
                                        <p:tgtEl>
                                          <p:spTgt spid="10">
                                            <p:txEl>
                                              <p:pRg st="0" end="0"/>
                                            </p:txEl>
                                          </p:spTgt>
                                        </p:tgtEl>
                                      </p:cBhvr>
                                      <p:to x="100000" y="100000"/>
                                    </p:animScale>
                                    <p:animScale>
                                      <p:cBhvr>
                                        <p:cTn id="22" dur="26">
                                          <p:stCondLst>
                                            <p:cond delay="1312"/>
                                          </p:stCondLst>
                                        </p:cTn>
                                        <p:tgtEl>
                                          <p:spTgt spid="10">
                                            <p:txEl>
                                              <p:pRg st="0" end="0"/>
                                            </p:txEl>
                                          </p:spTgt>
                                        </p:tgtEl>
                                      </p:cBhvr>
                                      <p:to x="100000" y="80000"/>
                                    </p:animScale>
                                    <p:animScale>
                                      <p:cBhvr>
                                        <p:cTn id="23" dur="166" decel="50000">
                                          <p:stCondLst>
                                            <p:cond delay="1338"/>
                                          </p:stCondLst>
                                        </p:cTn>
                                        <p:tgtEl>
                                          <p:spTgt spid="10">
                                            <p:txEl>
                                              <p:pRg st="0" end="0"/>
                                            </p:txEl>
                                          </p:spTgt>
                                        </p:tgtEl>
                                      </p:cBhvr>
                                      <p:to x="100000" y="100000"/>
                                    </p:animScale>
                                    <p:animScale>
                                      <p:cBhvr>
                                        <p:cTn id="24" dur="26">
                                          <p:stCondLst>
                                            <p:cond delay="1642"/>
                                          </p:stCondLst>
                                        </p:cTn>
                                        <p:tgtEl>
                                          <p:spTgt spid="10">
                                            <p:txEl>
                                              <p:pRg st="0" end="0"/>
                                            </p:txEl>
                                          </p:spTgt>
                                        </p:tgtEl>
                                      </p:cBhvr>
                                      <p:to x="100000" y="90000"/>
                                    </p:animScale>
                                    <p:animScale>
                                      <p:cBhvr>
                                        <p:cTn id="25" dur="166" decel="50000">
                                          <p:stCondLst>
                                            <p:cond delay="1668"/>
                                          </p:stCondLst>
                                        </p:cTn>
                                        <p:tgtEl>
                                          <p:spTgt spid="10">
                                            <p:txEl>
                                              <p:pRg st="0" end="0"/>
                                            </p:txEl>
                                          </p:spTgt>
                                        </p:tgtEl>
                                      </p:cBhvr>
                                      <p:to x="100000" y="100000"/>
                                    </p:animScale>
                                    <p:animScale>
                                      <p:cBhvr>
                                        <p:cTn id="26" dur="26">
                                          <p:stCondLst>
                                            <p:cond delay="1808"/>
                                          </p:stCondLst>
                                        </p:cTn>
                                        <p:tgtEl>
                                          <p:spTgt spid="10">
                                            <p:txEl>
                                              <p:pRg st="0" end="0"/>
                                            </p:txEl>
                                          </p:spTgt>
                                        </p:tgtEl>
                                      </p:cBhvr>
                                      <p:to x="100000" y="95000"/>
                                    </p:animScale>
                                    <p:animScale>
                                      <p:cBhvr>
                                        <p:cTn id="27" dur="166" decel="50000">
                                          <p:stCondLst>
                                            <p:cond delay="1834"/>
                                          </p:stCondLst>
                                        </p:cTn>
                                        <p:tgtEl>
                                          <p:spTgt spid="10">
                                            <p:txEl>
                                              <p:pRg st="0" end="0"/>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10">
                                            <p:txEl>
                                              <p:pRg st="2" end="2"/>
                                            </p:txEl>
                                          </p:spTgt>
                                        </p:tgtEl>
                                        <p:attrNameLst>
                                          <p:attrName>style.visibility</p:attrName>
                                        </p:attrNameLst>
                                      </p:cBhvr>
                                      <p:to>
                                        <p:strVal val="visible"/>
                                      </p:to>
                                    </p:set>
                                    <p:animEffect transition="in" filter="wipe(down)">
                                      <p:cBhvr>
                                        <p:cTn id="32" dur="580">
                                          <p:stCondLst>
                                            <p:cond delay="0"/>
                                          </p:stCondLst>
                                        </p:cTn>
                                        <p:tgtEl>
                                          <p:spTgt spid="10">
                                            <p:txEl>
                                              <p:pRg st="2" end="2"/>
                                            </p:txEl>
                                          </p:spTgt>
                                        </p:tgtEl>
                                      </p:cBhvr>
                                    </p:animEffect>
                                    <p:anim calcmode="lin" valueType="num">
                                      <p:cBhvr>
                                        <p:cTn id="33" dur="1822" tmFilter="0,0; 0.14,0.36; 0.43,0.73; 0.71,0.91; 1.0,1.0">
                                          <p:stCondLst>
                                            <p:cond delay="0"/>
                                          </p:stCondLst>
                                        </p:cTn>
                                        <p:tgtEl>
                                          <p:spTgt spid="10">
                                            <p:txEl>
                                              <p:pRg st="2" end="2"/>
                                            </p:txEl>
                                          </p:spTgt>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0">
                                            <p:txEl>
                                              <p:pRg st="2" end="2"/>
                                            </p:txEl>
                                          </p:spTgt>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0">
                                            <p:txEl>
                                              <p:pRg st="2" end="2"/>
                                            </p:txEl>
                                          </p:spTgt>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0">
                                            <p:txEl>
                                              <p:pRg st="2" end="2"/>
                                            </p:txEl>
                                          </p:spTgt>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0">
                                            <p:txEl>
                                              <p:pRg st="2" end="2"/>
                                            </p:txEl>
                                          </p:spTgt>
                                        </p:tgtEl>
                                        <p:attrNameLst>
                                          <p:attrName>ppt_y</p:attrName>
                                        </p:attrNameLst>
                                      </p:cBhvr>
                                      <p:tavLst>
                                        <p:tav tm="0" fmla="#ppt_y-sin(pi*$)/81">
                                          <p:val>
                                            <p:fltVal val="0"/>
                                          </p:val>
                                        </p:tav>
                                        <p:tav tm="100000">
                                          <p:val>
                                            <p:fltVal val="1"/>
                                          </p:val>
                                        </p:tav>
                                      </p:tavLst>
                                    </p:anim>
                                    <p:animScale>
                                      <p:cBhvr>
                                        <p:cTn id="38" dur="26">
                                          <p:stCondLst>
                                            <p:cond delay="650"/>
                                          </p:stCondLst>
                                        </p:cTn>
                                        <p:tgtEl>
                                          <p:spTgt spid="10">
                                            <p:txEl>
                                              <p:pRg st="2" end="2"/>
                                            </p:txEl>
                                          </p:spTgt>
                                        </p:tgtEl>
                                      </p:cBhvr>
                                      <p:to x="100000" y="60000"/>
                                    </p:animScale>
                                    <p:animScale>
                                      <p:cBhvr>
                                        <p:cTn id="39" dur="166" decel="50000">
                                          <p:stCondLst>
                                            <p:cond delay="676"/>
                                          </p:stCondLst>
                                        </p:cTn>
                                        <p:tgtEl>
                                          <p:spTgt spid="10">
                                            <p:txEl>
                                              <p:pRg st="2" end="2"/>
                                            </p:txEl>
                                          </p:spTgt>
                                        </p:tgtEl>
                                      </p:cBhvr>
                                      <p:to x="100000" y="100000"/>
                                    </p:animScale>
                                    <p:animScale>
                                      <p:cBhvr>
                                        <p:cTn id="40" dur="26">
                                          <p:stCondLst>
                                            <p:cond delay="1312"/>
                                          </p:stCondLst>
                                        </p:cTn>
                                        <p:tgtEl>
                                          <p:spTgt spid="10">
                                            <p:txEl>
                                              <p:pRg st="2" end="2"/>
                                            </p:txEl>
                                          </p:spTgt>
                                        </p:tgtEl>
                                      </p:cBhvr>
                                      <p:to x="100000" y="80000"/>
                                    </p:animScale>
                                    <p:animScale>
                                      <p:cBhvr>
                                        <p:cTn id="41" dur="166" decel="50000">
                                          <p:stCondLst>
                                            <p:cond delay="1338"/>
                                          </p:stCondLst>
                                        </p:cTn>
                                        <p:tgtEl>
                                          <p:spTgt spid="10">
                                            <p:txEl>
                                              <p:pRg st="2" end="2"/>
                                            </p:txEl>
                                          </p:spTgt>
                                        </p:tgtEl>
                                      </p:cBhvr>
                                      <p:to x="100000" y="100000"/>
                                    </p:animScale>
                                    <p:animScale>
                                      <p:cBhvr>
                                        <p:cTn id="42" dur="26">
                                          <p:stCondLst>
                                            <p:cond delay="1642"/>
                                          </p:stCondLst>
                                        </p:cTn>
                                        <p:tgtEl>
                                          <p:spTgt spid="10">
                                            <p:txEl>
                                              <p:pRg st="2" end="2"/>
                                            </p:txEl>
                                          </p:spTgt>
                                        </p:tgtEl>
                                      </p:cBhvr>
                                      <p:to x="100000" y="90000"/>
                                    </p:animScale>
                                    <p:animScale>
                                      <p:cBhvr>
                                        <p:cTn id="43" dur="166" decel="50000">
                                          <p:stCondLst>
                                            <p:cond delay="1668"/>
                                          </p:stCondLst>
                                        </p:cTn>
                                        <p:tgtEl>
                                          <p:spTgt spid="10">
                                            <p:txEl>
                                              <p:pRg st="2" end="2"/>
                                            </p:txEl>
                                          </p:spTgt>
                                        </p:tgtEl>
                                      </p:cBhvr>
                                      <p:to x="100000" y="100000"/>
                                    </p:animScale>
                                    <p:animScale>
                                      <p:cBhvr>
                                        <p:cTn id="44" dur="26">
                                          <p:stCondLst>
                                            <p:cond delay="1808"/>
                                          </p:stCondLst>
                                        </p:cTn>
                                        <p:tgtEl>
                                          <p:spTgt spid="10">
                                            <p:txEl>
                                              <p:pRg st="2" end="2"/>
                                            </p:txEl>
                                          </p:spTgt>
                                        </p:tgtEl>
                                      </p:cBhvr>
                                      <p:to x="100000" y="95000"/>
                                    </p:animScale>
                                    <p:animScale>
                                      <p:cBhvr>
                                        <p:cTn id="45" dur="166" decel="50000">
                                          <p:stCondLst>
                                            <p:cond delay="1834"/>
                                          </p:stCondLst>
                                        </p:cTn>
                                        <p:tgtEl>
                                          <p:spTgt spid="10">
                                            <p:txEl>
                                              <p:pRg st="2" end="2"/>
                                            </p:txEl>
                                          </p:spTgt>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10">
                                            <p:txEl>
                                              <p:pRg st="4" end="4"/>
                                            </p:txEl>
                                          </p:spTgt>
                                        </p:tgtEl>
                                        <p:attrNameLst>
                                          <p:attrName>style.visibility</p:attrName>
                                        </p:attrNameLst>
                                      </p:cBhvr>
                                      <p:to>
                                        <p:strVal val="visible"/>
                                      </p:to>
                                    </p:set>
                                    <p:animEffect transition="in" filter="wipe(down)">
                                      <p:cBhvr>
                                        <p:cTn id="50" dur="580">
                                          <p:stCondLst>
                                            <p:cond delay="0"/>
                                          </p:stCondLst>
                                        </p:cTn>
                                        <p:tgtEl>
                                          <p:spTgt spid="10">
                                            <p:txEl>
                                              <p:pRg st="4" end="4"/>
                                            </p:txEl>
                                          </p:spTgt>
                                        </p:tgtEl>
                                      </p:cBhvr>
                                    </p:animEffect>
                                    <p:anim calcmode="lin" valueType="num">
                                      <p:cBhvr>
                                        <p:cTn id="51" dur="1822" tmFilter="0,0; 0.14,0.36; 0.43,0.73; 0.71,0.91; 1.0,1.0">
                                          <p:stCondLst>
                                            <p:cond delay="0"/>
                                          </p:stCondLst>
                                        </p:cTn>
                                        <p:tgtEl>
                                          <p:spTgt spid="10">
                                            <p:txEl>
                                              <p:pRg st="4" end="4"/>
                                            </p:txEl>
                                          </p:spTgt>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10">
                                            <p:txEl>
                                              <p:pRg st="4" end="4"/>
                                            </p:txEl>
                                          </p:spTgt>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10">
                                            <p:txEl>
                                              <p:pRg st="4" end="4"/>
                                            </p:txEl>
                                          </p:spTgt>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10">
                                            <p:txEl>
                                              <p:pRg st="4" end="4"/>
                                            </p:txEl>
                                          </p:spTgt>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10">
                                            <p:txEl>
                                              <p:pRg st="4" end="4"/>
                                            </p:txEl>
                                          </p:spTgt>
                                        </p:tgtEl>
                                        <p:attrNameLst>
                                          <p:attrName>ppt_y</p:attrName>
                                        </p:attrNameLst>
                                      </p:cBhvr>
                                      <p:tavLst>
                                        <p:tav tm="0" fmla="#ppt_y-sin(pi*$)/81">
                                          <p:val>
                                            <p:fltVal val="0"/>
                                          </p:val>
                                        </p:tav>
                                        <p:tav tm="100000">
                                          <p:val>
                                            <p:fltVal val="1"/>
                                          </p:val>
                                        </p:tav>
                                      </p:tavLst>
                                    </p:anim>
                                    <p:animScale>
                                      <p:cBhvr>
                                        <p:cTn id="56" dur="26">
                                          <p:stCondLst>
                                            <p:cond delay="650"/>
                                          </p:stCondLst>
                                        </p:cTn>
                                        <p:tgtEl>
                                          <p:spTgt spid="10">
                                            <p:txEl>
                                              <p:pRg st="4" end="4"/>
                                            </p:txEl>
                                          </p:spTgt>
                                        </p:tgtEl>
                                      </p:cBhvr>
                                      <p:to x="100000" y="60000"/>
                                    </p:animScale>
                                    <p:animScale>
                                      <p:cBhvr>
                                        <p:cTn id="57" dur="166" decel="50000">
                                          <p:stCondLst>
                                            <p:cond delay="676"/>
                                          </p:stCondLst>
                                        </p:cTn>
                                        <p:tgtEl>
                                          <p:spTgt spid="10">
                                            <p:txEl>
                                              <p:pRg st="4" end="4"/>
                                            </p:txEl>
                                          </p:spTgt>
                                        </p:tgtEl>
                                      </p:cBhvr>
                                      <p:to x="100000" y="100000"/>
                                    </p:animScale>
                                    <p:animScale>
                                      <p:cBhvr>
                                        <p:cTn id="58" dur="26">
                                          <p:stCondLst>
                                            <p:cond delay="1312"/>
                                          </p:stCondLst>
                                        </p:cTn>
                                        <p:tgtEl>
                                          <p:spTgt spid="10">
                                            <p:txEl>
                                              <p:pRg st="4" end="4"/>
                                            </p:txEl>
                                          </p:spTgt>
                                        </p:tgtEl>
                                      </p:cBhvr>
                                      <p:to x="100000" y="80000"/>
                                    </p:animScale>
                                    <p:animScale>
                                      <p:cBhvr>
                                        <p:cTn id="59" dur="166" decel="50000">
                                          <p:stCondLst>
                                            <p:cond delay="1338"/>
                                          </p:stCondLst>
                                        </p:cTn>
                                        <p:tgtEl>
                                          <p:spTgt spid="10">
                                            <p:txEl>
                                              <p:pRg st="4" end="4"/>
                                            </p:txEl>
                                          </p:spTgt>
                                        </p:tgtEl>
                                      </p:cBhvr>
                                      <p:to x="100000" y="100000"/>
                                    </p:animScale>
                                    <p:animScale>
                                      <p:cBhvr>
                                        <p:cTn id="60" dur="26">
                                          <p:stCondLst>
                                            <p:cond delay="1642"/>
                                          </p:stCondLst>
                                        </p:cTn>
                                        <p:tgtEl>
                                          <p:spTgt spid="10">
                                            <p:txEl>
                                              <p:pRg st="4" end="4"/>
                                            </p:txEl>
                                          </p:spTgt>
                                        </p:tgtEl>
                                      </p:cBhvr>
                                      <p:to x="100000" y="90000"/>
                                    </p:animScale>
                                    <p:animScale>
                                      <p:cBhvr>
                                        <p:cTn id="61" dur="166" decel="50000">
                                          <p:stCondLst>
                                            <p:cond delay="1668"/>
                                          </p:stCondLst>
                                        </p:cTn>
                                        <p:tgtEl>
                                          <p:spTgt spid="10">
                                            <p:txEl>
                                              <p:pRg st="4" end="4"/>
                                            </p:txEl>
                                          </p:spTgt>
                                        </p:tgtEl>
                                      </p:cBhvr>
                                      <p:to x="100000" y="100000"/>
                                    </p:animScale>
                                    <p:animScale>
                                      <p:cBhvr>
                                        <p:cTn id="62" dur="26">
                                          <p:stCondLst>
                                            <p:cond delay="1808"/>
                                          </p:stCondLst>
                                        </p:cTn>
                                        <p:tgtEl>
                                          <p:spTgt spid="10">
                                            <p:txEl>
                                              <p:pRg st="4" end="4"/>
                                            </p:txEl>
                                          </p:spTgt>
                                        </p:tgtEl>
                                      </p:cBhvr>
                                      <p:to x="100000" y="95000"/>
                                    </p:animScale>
                                    <p:animScale>
                                      <p:cBhvr>
                                        <p:cTn id="63" dur="166" decel="50000">
                                          <p:stCondLst>
                                            <p:cond delay="1834"/>
                                          </p:stCondLst>
                                        </p:cTn>
                                        <p:tgtEl>
                                          <p:spTgt spid="10">
                                            <p:txEl>
                                              <p:pRg st="4" end="4"/>
                                            </p:txEl>
                                          </p:spTgt>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028"/>
                                        </p:tgtEl>
                                        <p:attrNameLst>
                                          <p:attrName>style.visibility</p:attrName>
                                        </p:attrNameLst>
                                      </p:cBhvr>
                                      <p:to>
                                        <p:strVal val="visible"/>
                                      </p:to>
                                    </p:set>
                                    <p:animEffect transition="in" filter="fade">
                                      <p:cBhvr>
                                        <p:cTn id="68" dur="500"/>
                                        <p:tgtEl>
                                          <p:spTgt spid="1028"/>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11"/>
                                        </p:tgtEl>
                                        <p:attrNameLst>
                                          <p:attrName>style.visibility</p:attrName>
                                        </p:attrNameLst>
                                      </p:cBhvr>
                                      <p:to>
                                        <p:strVal val="visible"/>
                                      </p:to>
                                    </p:set>
                                    <p:anim calcmode="lin" valueType="num">
                                      <p:cBhvr>
                                        <p:cTn id="73" dur="500" fill="hold"/>
                                        <p:tgtEl>
                                          <p:spTgt spid="11"/>
                                        </p:tgtEl>
                                        <p:attrNameLst>
                                          <p:attrName>ppt_w</p:attrName>
                                        </p:attrNameLst>
                                      </p:cBhvr>
                                      <p:tavLst>
                                        <p:tav tm="0">
                                          <p:val>
                                            <p:fltVal val="0"/>
                                          </p:val>
                                        </p:tav>
                                        <p:tav tm="100000">
                                          <p:val>
                                            <p:strVal val="#ppt_w"/>
                                          </p:val>
                                        </p:tav>
                                      </p:tavLst>
                                    </p:anim>
                                    <p:anim calcmode="lin" valueType="num">
                                      <p:cBhvr>
                                        <p:cTn id="74" dur="500" fill="hold"/>
                                        <p:tgtEl>
                                          <p:spTgt spid="11"/>
                                        </p:tgtEl>
                                        <p:attrNameLst>
                                          <p:attrName>ppt_h</p:attrName>
                                        </p:attrNameLst>
                                      </p:cBhvr>
                                      <p:tavLst>
                                        <p:tav tm="0">
                                          <p:val>
                                            <p:fltVal val="0"/>
                                          </p:val>
                                        </p:tav>
                                        <p:tav tm="100000">
                                          <p:val>
                                            <p:strVal val="#ppt_h"/>
                                          </p:val>
                                        </p:tav>
                                      </p:tavLst>
                                    </p:anim>
                                    <p:animEffect transition="in" filter="fade">
                                      <p:cBhvr>
                                        <p:cTn id="75" dur="500"/>
                                        <p:tgtEl>
                                          <p:spTgt spid="11"/>
                                        </p:tgtEl>
                                      </p:cBhvr>
                                    </p:animEffect>
                                  </p:childTnLst>
                                </p:cTn>
                              </p:par>
                            </p:childTnLst>
                          </p:cTn>
                        </p:par>
                      </p:childTnLst>
                    </p:cTn>
                  </p:par>
                  <p:par>
                    <p:cTn id="76" fill="hold">
                      <p:stCondLst>
                        <p:cond delay="indefinite"/>
                      </p:stCondLst>
                      <p:childTnLst>
                        <p:par>
                          <p:cTn id="77" fill="hold">
                            <p:stCondLst>
                              <p:cond delay="0"/>
                            </p:stCondLst>
                            <p:childTnLst>
                              <p:par>
                                <p:cTn id="78" presetID="26" presetClass="entr" presetSubtype="0" fill="hold" grpId="0" nodeType="clickEffect">
                                  <p:stCondLst>
                                    <p:cond delay="0"/>
                                  </p:stCondLst>
                                  <p:childTnLst>
                                    <p:set>
                                      <p:cBhvr>
                                        <p:cTn id="79" dur="1" fill="hold">
                                          <p:stCondLst>
                                            <p:cond delay="0"/>
                                          </p:stCondLst>
                                        </p:cTn>
                                        <p:tgtEl>
                                          <p:spTgt spid="6"/>
                                        </p:tgtEl>
                                        <p:attrNameLst>
                                          <p:attrName>style.visibility</p:attrName>
                                        </p:attrNameLst>
                                      </p:cBhvr>
                                      <p:to>
                                        <p:strVal val="visible"/>
                                      </p:to>
                                    </p:set>
                                    <p:animEffect transition="in" filter="wipe(down)">
                                      <p:cBhvr>
                                        <p:cTn id="80" dur="580">
                                          <p:stCondLst>
                                            <p:cond delay="0"/>
                                          </p:stCondLst>
                                        </p:cTn>
                                        <p:tgtEl>
                                          <p:spTgt spid="6"/>
                                        </p:tgtEl>
                                      </p:cBhvr>
                                    </p:animEffect>
                                    <p:anim calcmode="lin" valueType="num">
                                      <p:cBhvr>
                                        <p:cTn id="8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86" dur="26">
                                          <p:stCondLst>
                                            <p:cond delay="650"/>
                                          </p:stCondLst>
                                        </p:cTn>
                                        <p:tgtEl>
                                          <p:spTgt spid="6"/>
                                        </p:tgtEl>
                                      </p:cBhvr>
                                      <p:to x="100000" y="60000"/>
                                    </p:animScale>
                                    <p:animScale>
                                      <p:cBhvr>
                                        <p:cTn id="87" dur="166" decel="50000">
                                          <p:stCondLst>
                                            <p:cond delay="676"/>
                                          </p:stCondLst>
                                        </p:cTn>
                                        <p:tgtEl>
                                          <p:spTgt spid="6"/>
                                        </p:tgtEl>
                                      </p:cBhvr>
                                      <p:to x="100000" y="100000"/>
                                    </p:animScale>
                                    <p:animScale>
                                      <p:cBhvr>
                                        <p:cTn id="88" dur="26">
                                          <p:stCondLst>
                                            <p:cond delay="1312"/>
                                          </p:stCondLst>
                                        </p:cTn>
                                        <p:tgtEl>
                                          <p:spTgt spid="6"/>
                                        </p:tgtEl>
                                      </p:cBhvr>
                                      <p:to x="100000" y="80000"/>
                                    </p:animScale>
                                    <p:animScale>
                                      <p:cBhvr>
                                        <p:cTn id="89" dur="166" decel="50000">
                                          <p:stCondLst>
                                            <p:cond delay="1338"/>
                                          </p:stCondLst>
                                        </p:cTn>
                                        <p:tgtEl>
                                          <p:spTgt spid="6"/>
                                        </p:tgtEl>
                                      </p:cBhvr>
                                      <p:to x="100000" y="100000"/>
                                    </p:animScale>
                                    <p:animScale>
                                      <p:cBhvr>
                                        <p:cTn id="90" dur="26">
                                          <p:stCondLst>
                                            <p:cond delay="1642"/>
                                          </p:stCondLst>
                                        </p:cTn>
                                        <p:tgtEl>
                                          <p:spTgt spid="6"/>
                                        </p:tgtEl>
                                      </p:cBhvr>
                                      <p:to x="100000" y="90000"/>
                                    </p:animScale>
                                    <p:animScale>
                                      <p:cBhvr>
                                        <p:cTn id="91" dur="166" decel="50000">
                                          <p:stCondLst>
                                            <p:cond delay="1668"/>
                                          </p:stCondLst>
                                        </p:cTn>
                                        <p:tgtEl>
                                          <p:spTgt spid="6"/>
                                        </p:tgtEl>
                                      </p:cBhvr>
                                      <p:to x="100000" y="100000"/>
                                    </p:animScale>
                                    <p:animScale>
                                      <p:cBhvr>
                                        <p:cTn id="92" dur="26">
                                          <p:stCondLst>
                                            <p:cond delay="1808"/>
                                          </p:stCondLst>
                                        </p:cTn>
                                        <p:tgtEl>
                                          <p:spTgt spid="6"/>
                                        </p:tgtEl>
                                      </p:cBhvr>
                                      <p:to x="100000" y="95000"/>
                                    </p:animScale>
                                    <p:animScale>
                                      <p:cBhvr>
                                        <p:cTn id="93" dur="166" decel="50000">
                                          <p:stCondLst>
                                            <p:cond delay="1834"/>
                                          </p:stCondLst>
                                        </p:cTn>
                                        <p:tgtEl>
                                          <p:spTgt spid="6"/>
                                        </p:tgtEl>
                                      </p:cBhvr>
                                      <p:to x="100000" y="100000"/>
                                    </p:animScale>
                                  </p:childTnLst>
                                </p:cTn>
                              </p:par>
                            </p:childTnLst>
                          </p:cTn>
                        </p:par>
                      </p:childTnLst>
                    </p:cTn>
                  </p:par>
                  <p:par>
                    <p:cTn id="94" fill="hold">
                      <p:stCondLst>
                        <p:cond delay="indefinite"/>
                      </p:stCondLst>
                      <p:childTnLst>
                        <p:par>
                          <p:cTn id="95" fill="hold">
                            <p:stCondLst>
                              <p:cond delay="0"/>
                            </p:stCondLst>
                            <p:childTnLst>
                              <p:par>
                                <p:cTn id="96" presetID="26" presetClass="entr" presetSubtype="0" fill="hold" nodeType="clickEffect">
                                  <p:stCondLst>
                                    <p:cond delay="0"/>
                                  </p:stCondLst>
                                  <p:childTnLst>
                                    <p:set>
                                      <p:cBhvr>
                                        <p:cTn id="97" dur="1" fill="hold">
                                          <p:stCondLst>
                                            <p:cond delay="0"/>
                                          </p:stCondLst>
                                        </p:cTn>
                                        <p:tgtEl>
                                          <p:spTgt spid="6">
                                            <p:txEl>
                                              <p:pRg st="0" end="0"/>
                                            </p:txEl>
                                          </p:spTgt>
                                        </p:tgtEl>
                                        <p:attrNameLst>
                                          <p:attrName>style.visibility</p:attrName>
                                        </p:attrNameLst>
                                      </p:cBhvr>
                                      <p:to>
                                        <p:strVal val="visible"/>
                                      </p:to>
                                    </p:set>
                                    <p:animEffect transition="in" filter="wipe(down)">
                                      <p:cBhvr>
                                        <p:cTn id="98" dur="580">
                                          <p:stCondLst>
                                            <p:cond delay="0"/>
                                          </p:stCondLst>
                                        </p:cTn>
                                        <p:tgtEl>
                                          <p:spTgt spid="6">
                                            <p:txEl>
                                              <p:pRg st="0" end="0"/>
                                            </p:txEl>
                                          </p:spTgt>
                                        </p:tgtEl>
                                      </p:cBhvr>
                                    </p:animEffect>
                                    <p:anim calcmode="lin" valueType="num">
                                      <p:cBhvr>
                                        <p:cTn id="99"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100"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101"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102"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103"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104" dur="26">
                                          <p:stCondLst>
                                            <p:cond delay="650"/>
                                          </p:stCondLst>
                                        </p:cTn>
                                        <p:tgtEl>
                                          <p:spTgt spid="6">
                                            <p:txEl>
                                              <p:pRg st="0" end="0"/>
                                            </p:txEl>
                                          </p:spTgt>
                                        </p:tgtEl>
                                      </p:cBhvr>
                                      <p:to x="100000" y="60000"/>
                                    </p:animScale>
                                    <p:animScale>
                                      <p:cBhvr>
                                        <p:cTn id="105" dur="166" decel="50000">
                                          <p:stCondLst>
                                            <p:cond delay="676"/>
                                          </p:stCondLst>
                                        </p:cTn>
                                        <p:tgtEl>
                                          <p:spTgt spid="6">
                                            <p:txEl>
                                              <p:pRg st="0" end="0"/>
                                            </p:txEl>
                                          </p:spTgt>
                                        </p:tgtEl>
                                      </p:cBhvr>
                                      <p:to x="100000" y="100000"/>
                                    </p:animScale>
                                    <p:animScale>
                                      <p:cBhvr>
                                        <p:cTn id="106" dur="26">
                                          <p:stCondLst>
                                            <p:cond delay="1312"/>
                                          </p:stCondLst>
                                        </p:cTn>
                                        <p:tgtEl>
                                          <p:spTgt spid="6">
                                            <p:txEl>
                                              <p:pRg st="0" end="0"/>
                                            </p:txEl>
                                          </p:spTgt>
                                        </p:tgtEl>
                                      </p:cBhvr>
                                      <p:to x="100000" y="80000"/>
                                    </p:animScale>
                                    <p:animScale>
                                      <p:cBhvr>
                                        <p:cTn id="107" dur="166" decel="50000">
                                          <p:stCondLst>
                                            <p:cond delay="1338"/>
                                          </p:stCondLst>
                                        </p:cTn>
                                        <p:tgtEl>
                                          <p:spTgt spid="6">
                                            <p:txEl>
                                              <p:pRg st="0" end="0"/>
                                            </p:txEl>
                                          </p:spTgt>
                                        </p:tgtEl>
                                      </p:cBhvr>
                                      <p:to x="100000" y="100000"/>
                                    </p:animScale>
                                    <p:animScale>
                                      <p:cBhvr>
                                        <p:cTn id="108" dur="26">
                                          <p:stCondLst>
                                            <p:cond delay="1642"/>
                                          </p:stCondLst>
                                        </p:cTn>
                                        <p:tgtEl>
                                          <p:spTgt spid="6">
                                            <p:txEl>
                                              <p:pRg st="0" end="0"/>
                                            </p:txEl>
                                          </p:spTgt>
                                        </p:tgtEl>
                                      </p:cBhvr>
                                      <p:to x="100000" y="90000"/>
                                    </p:animScale>
                                    <p:animScale>
                                      <p:cBhvr>
                                        <p:cTn id="109" dur="166" decel="50000">
                                          <p:stCondLst>
                                            <p:cond delay="1668"/>
                                          </p:stCondLst>
                                        </p:cTn>
                                        <p:tgtEl>
                                          <p:spTgt spid="6">
                                            <p:txEl>
                                              <p:pRg st="0" end="0"/>
                                            </p:txEl>
                                          </p:spTgt>
                                        </p:tgtEl>
                                      </p:cBhvr>
                                      <p:to x="100000" y="100000"/>
                                    </p:animScale>
                                    <p:animScale>
                                      <p:cBhvr>
                                        <p:cTn id="110" dur="26">
                                          <p:stCondLst>
                                            <p:cond delay="1808"/>
                                          </p:stCondLst>
                                        </p:cTn>
                                        <p:tgtEl>
                                          <p:spTgt spid="6">
                                            <p:txEl>
                                              <p:pRg st="0" end="0"/>
                                            </p:txEl>
                                          </p:spTgt>
                                        </p:tgtEl>
                                      </p:cBhvr>
                                      <p:to x="100000" y="95000"/>
                                    </p:animScale>
                                    <p:animScale>
                                      <p:cBhvr>
                                        <p:cTn id="111" dur="166" decel="50000">
                                          <p:stCondLst>
                                            <p:cond delay="1834"/>
                                          </p:stCondLst>
                                        </p:cTn>
                                        <p:tgtEl>
                                          <p:spTgt spid="6">
                                            <p:txEl>
                                              <p:pRg st="0" end="0"/>
                                            </p:txEl>
                                          </p:spTgt>
                                        </p:tgtEl>
                                      </p:cBhvr>
                                      <p:to x="100000" y="100000"/>
                                    </p:animScale>
                                  </p:childTnLst>
                                </p:cTn>
                              </p:par>
                            </p:childTnLst>
                          </p:cTn>
                        </p:par>
                      </p:childTnLst>
                    </p:cTn>
                  </p:par>
                  <p:par>
                    <p:cTn id="112" fill="hold">
                      <p:stCondLst>
                        <p:cond delay="indefinite"/>
                      </p:stCondLst>
                      <p:childTnLst>
                        <p:par>
                          <p:cTn id="113" fill="hold">
                            <p:stCondLst>
                              <p:cond delay="0"/>
                            </p:stCondLst>
                            <p:childTnLst>
                              <p:par>
                                <p:cTn id="114" presetID="26" presetClass="entr" presetSubtype="0" fill="hold" nodeType="clickEffect">
                                  <p:stCondLst>
                                    <p:cond delay="0"/>
                                  </p:stCondLst>
                                  <p:childTnLst>
                                    <p:set>
                                      <p:cBhvr>
                                        <p:cTn id="115" dur="1" fill="hold">
                                          <p:stCondLst>
                                            <p:cond delay="0"/>
                                          </p:stCondLst>
                                        </p:cTn>
                                        <p:tgtEl>
                                          <p:spTgt spid="6">
                                            <p:txEl>
                                              <p:pRg st="2" end="2"/>
                                            </p:txEl>
                                          </p:spTgt>
                                        </p:tgtEl>
                                        <p:attrNameLst>
                                          <p:attrName>style.visibility</p:attrName>
                                        </p:attrNameLst>
                                      </p:cBhvr>
                                      <p:to>
                                        <p:strVal val="visible"/>
                                      </p:to>
                                    </p:set>
                                    <p:animEffect transition="in" filter="wipe(down)">
                                      <p:cBhvr>
                                        <p:cTn id="116" dur="580">
                                          <p:stCondLst>
                                            <p:cond delay="0"/>
                                          </p:stCondLst>
                                        </p:cTn>
                                        <p:tgtEl>
                                          <p:spTgt spid="6">
                                            <p:txEl>
                                              <p:pRg st="2" end="2"/>
                                            </p:txEl>
                                          </p:spTgt>
                                        </p:tgtEl>
                                      </p:cBhvr>
                                    </p:animEffect>
                                    <p:anim calcmode="lin" valueType="num">
                                      <p:cBhvr>
                                        <p:cTn id="117" dur="1822" tmFilter="0,0; 0.14,0.36; 0.43,0.73; 0.71,0.91; 1.0,1.0">
                                          <p:stCondLst>
                                            <p:cond delay="0"/>
                                          </p:stCondLst>
                                        </p:cTn>
                                        <p:tgtEl>
                                          <p:spTgt spid="6">
                                            <p:txEl>
                                              <p:pRg st="2" end="2"/>
                                            </p:txEl>
                                          </p:spTgt>
                                        </p:tgtEl>
                                        <p:attrNameLst>
                                          <p:attrName>ppt_x</p:attrName>
                                        </p:attrNameLst>
                                      </p:cBhvr>
                                      <p:tavLst>
                                        <p:tav tm="0">
                                          <p:val>
                                            <p:strVal val="#ppt_x-0.25"/>
                                          </p:val>
                                        </p:tav>
                                        <p:tav tm="100000">
                                          <p:val>
                                            <p:strVal val="#ppt_x"/>
                                          </p:val>
                                        </p:tav>
                                      </p:tavLst>
                                    </p:anim>
                                    <p:anim calcmode="lin" valueType="num">
                                      <p:cBhvr>
                                        <p:cTn id="118" dur="664" tmFilter="0.0,0.0; 0.25,0.07; 0.50,0.2; 0.75,0.467; 1.0,1.0">
                                          <p:stCondLst>
                                            <p:cond delay="0"/>
                                          </p:stCondLst>
                                        </p:cTn>
                                        <p:tgtEl>
                                          <p:spTgt spid="6">
                                            <p:txEl>
                                              <p:pRg st="2" end="2"/>
                                            </p:txEl>
                                          </p:spTgt>
                                        </p:tgtEl>
                                        <p:attrNameLst>
                                          <p:attrName>ppt_y</p:attrName>
                                        </p:attrNameLst>
                                      </p:cBhvr>
                                      <p:tavLst>
                                        <p:tav tm="0" fmla="#ppt_y-sin(pi*$)/3">
                                          <p:val>
                                            <p:fltVal val="0.5"/>
                                          </p:val>
                                        </p:tav>
                                        <p:tav tm="100000">
                                          <p:val>
                                            <p:fltVal val="1"/>
                                          </p:val>
                                        </p:tav>
                                      </p:tavLst>
                                    </p:anim>
                                    <p:anim calcmode="lin" valueType="num">
                                      <p:cBhvr>
                                        <p:cTn id="119" dur="664" tmFilter="0, 0; 0.125,0.2665; 0.25,0.4; 0.375,0.465; 0.5,0.5;  0.625,0.535; 0.75,0.6; 0.875,0.7335; 1,1">
                                          <p:stCondLst>
                                            <p:cond delay="664"/>
                                          </p:stCondLst>
                                        </p:cTn>
                                        <p:tgtEl>
                                          <p:spTgt spid="6">
                                            <p:txEl>
                                              <p:pRg st="2" end="2"/>
                                            </p:txEl>
                                          </p:spTgt>
                                        </p:tgtEl>
                                        <p:attrNameLst>
                                          <p:attrName>ppt_y</p:attrName>
                                        </p:attrNameLst>
                                      </p:cBhvr>
                                      <p:tavLst>
                                        <p:tav tm="0" fmla="#ppt_y-sin(pi*$)/9">
                                          <p:val>
                                            <p:fltVal val="0"/>
                                          </p:val>
                                        </p:tav>
                                        <p:tav tm="100000">
                                          <p:val>
                                            <p:fltVal val="1"/>
                                          </p:val>
                                        </p:tav>
                                      </p:tavLst>
                                    </p:anim>
                                    <p:anim calcmode="lin" valueType="num">
                                      <p:cBhvr>
                                        <p:cTn id="120" dur="332" tmFilter="0, 0; 0.125,0.2665; 0.25,0.4; 0.375,0.465; 0.5,0.5;  0.625,0.535; 0.75,0.6; 0.875,0.7335; 1,1">
                                          <p:stCondLst>
                                            <p:cond delay="1324"/>
                                          </p:stCondLst>
                                        </p:cTn>
                                        <p:tgtEl>
                                          <p:spTgt spid="6">
                                            <p:txEl>
                                              <p:pRg st="2" end="2"/>
                                            </p:txEl>
                                          </p:spTgt>
                                        </p:tgtEl>
                                        <p:attrNameLst>
                                          <p:attrName>ppt_y</p:attrName>
                                        </p:attrNameLst>
                                      </p:cBhvr>
                                      <p:tavLst>
                                        <p:tav tm="0" fmla="#ppt_y-sin(pi*$)/27">
                                          <p:val>
                                            <p:fltVal val="0"/>
                                          </p:val>
                                        </p:tav>
                                        <p:tav tm="100000">
                                          <p:val>
                                            <p:fltVal val="1"/>
                                          </p:val>
                                        </p:tav>
                                      </p:tavLst>
                                    </p:anim>
                                    <p:anim calcmode="lin" valueType="num">
                                      <p:cBhvr>
                                        <p:cTn id="121" dur="164" tmFilter="0, 0; 0.125,0.2665; 0.25,0.4; 0.375,0.465; 0.5,0.5;  0.625,0.535; 0.75,0.6; 0.875,0.7335; 1,1">
                                          <p:stCondLst>
                                            <p:cond delay="1656"/>
                                          </p:stCondLst>
                                        </p:cTn>
                                        <p:tgtEl>
                                          <p:spTgt spid="6">
                                            <p:txEl>
                                              <p:pRg st="2" end="2"/>
                                            </p:txEl>
                                          </p:spTgt>
                                        </p:tgtEl>
                                        <p:attrNameLst>
                                          <p:attrName>ppt_y</p:attrName>
                                        </p:attrNameLst>
                                      </p:cBhvr>
                                      <p:tavLst>
                                        <p:tav tm="0" fmla="#ppt_y-sin(pi*$)/81">
                                          <p:val>
                                            <p:fltVal val="0"/>
                                          </p:val>
                                        </p:tav>
                                        <p:tav tm="100000">
                                          <p:val>
                                            <p:fltVal val="1"/>
                                          </p:val>
                                        </p:tav>
                                      </p:tavLst>
                                    </p:anim>
                                    <p:animScale>
                                      <p:cBhvr>
                                        <p:cTn id="122" dur="26">
                                          <p:stCondLst>
                                            <p:cond delay="650"/>
                                          </p:stCondLst>
                                        </p:cTn>
                                        <p:tgtEl>
                                          <p:spTgt spid="6">
                                            <p:txEl>
                                              <p:pRg st="2" end="2"/>
                                            </p:txEl>
                                          </p:spTgt>
                                        </p:tgtEl>
                                      </p:cBhvr>
                                      <p:to x="100000" y="60000"/>
                                    </p:animScale>
                                    <p:animScale>
                                      <p:cBhvr>
                                        <p:cTn id="123" dur="166" decel="50000">
                                          <p:stCondLst>
                                            <p:cond delay="676"/>
                                          </p:stCondLst>
                                        </p:cTn>
                                        <p:tgtEl>
                                          <p:spTgt spid="6">
                                            <p:txEl>
                                              <p:pRg st="2" end="2"/>
                                            </p:txEl>
                                          </p:spTgt>
                                        </p:tgtEl>
                                      </p:cBhvr>
                                      <p:to x="100000" y="100000"/>
                                    </p:animScale>
                                    <p:animScale>
                                      <p:cBhvr>
                                        <p:cTn id="124" dur="26">
                                          <p:stCondLst>
                                            <p:cond delay="1312"/>
                                          </p:stCondLst>
                                        </p:cTn>
                                        <p:tgtEl>
                                          <p:spTgt spid="6">
                                            <p:txEl>
                                              <p:pRg st="2" end="2"/>
                                            </p:txEl>
                                          </p:spTgt>
                                        </p:tgtEl>
                                      </p:cBhvr>
                                      <p:to x="100000" y="80000"/>
                                    </p:animScale>
                                    <p:animScale>
                                      <p:cBhvr>
                                        <p:cTn id="125" dur="166" decel="50000">
                                          <p:stCondLst>
                                            <p:cond delay="1338"/>
                                          </p:stCondLst>
                                        </p:cTn>
                                        <p:tgtEl>
                                          <p:spTgt spid="6">
                                            <p:txEl>
                                              <p:pRg st="2" end="2"/>
                                            </p:txEl>
                                          </p:spTgt>
                                        </p:tgtEl>
                                      </p:cBhvr>
                                      <p:to x="100000" y="100000"/>
                                    </p:animScale>
                                    <p:animScale>
                                      <p:cBhvr>
                                        <p:cTn id="126" dur="26">
                                          <p:stCondLst>
                                            <p:cond delay="1642"/>
                                          </p:stCondLst>
                                        </p:cTn>
                                        <p:tgtEl>
                                          <p:spTgt spid="6">
                                            <p:txEl>
                                              <p:pRg st="2" end="2"/>
                                            </p:txEl>
                                          </p:spTgt>
                                        </p:tgtEl>
                                      </p:cBhvr>
                                      <p:to x="100000" y="90000"/>
                                    </p:animScale>
                                    <p:animScale>
                                      <p:cBhvr>
                                        <p:cTn id="127" dur="166" decel="50000">
                                          <p:stCondLst>
                                            <p:cond delay="1668"/>
                                          </p:stCondLst>
                                        </p:cTn>
                                        <p:tgtEl>
                                          <p:spTgt spid="6">
                                            <p:txEl>
                                              <p:pRg st="2" end="2"/>
                                            </p:txEl>
                                          </p:spTgt>
                                        </p:tgtEl>
                                      </p:cBhvr>
                                      <p:to x="100000" y="100000"/>
                                    </p:animScale>
                                    <p:animScale>
                                      <p:cBhvr>
                                        <p:cTn id="128" dur="26">
                                          <p:stCondLst>
                                            <p:cond delay="1808"/>
                                          </p:stCondLst>
                                        </p:cTn>
                                        <p:tgtEl>
                                          <p:spTgt spid="6">
                                            <p:txEl>
                                              <p:pRg st="2" end="2"/>
                                            </p:txEl>
                                          </p:spTgt>
                                        </p:tgtEl>
                                      </p:cBhvr>
                                      <p:to x="100000" y="95000"/>
                                    </p:animScale>
                                    <p:animScale>
                                      <p:cBhvr>
                                        <p:cTn id="129" dur="166" decel="50000">
                                          <p:stCondLst>
                                            <p:cond delay="1834"/>
                                          </p:stCondLst>
                                        </p:cTn>
                                        <p:tgtEl>
                                          <p:spTgt spid="6">
                                            <p:txEl>
                                              <p:pRg st="2" end="2"/>
                                            </p:txEl>
                                          </p:spTgt>
                                        </p:tgtEl>
                                      </p:cBhvr>
                                      <p:to x="100000" y="100000"/>
                                    </p:animScale>
                                  </p:childTnLst>
                                </p:cTn>
                              </p:par>
                            </p:childTnLst>
                          </p:cTn>
                        </p:par>
                      </p:childTnLst>
                    </p:cTn>
                  </p:par>
                  <p:par>
                    <p:cTn id="130" fill="hold">
                      <p:stCondLst>
                        <p:cond delay="indefinite"/>
                      </p:stCondLst>
                      <p:childTnLst>
                        <p:par>
                          <p:cTn id="131" fill="hold">
                            <p:stCondLst>
                              <p:cond delay="0"/>
                            </p:stCondLst>
                            <p:childTnLst>
                              <p:par>
                                <p:cTn id="132" presetID="26" presetClass="entr" presetSubtype="0" fill="hold" nodeType="clickEffect">
                                  <p:stCondLst>
                                    <p:cond delay="0"/>
                                  </p:stCondLst>
                                  <p:childTnLst>
                                    <p:set>
                                      <p:cBhvr>
                                        <p:cTn id="133" dur="1" fill="hold">
                                          <p:stCondLst>
                                            <p:cond delay="0"/>
                                          </p:stCondLst>
                                        </p:cTn>
                                        <p:tgtEl>
                                          <p:spTgt spid="6">
                                            <p:txEl>
                                              <p:pRg st="4" end="4"/>
                                            </p:txEl>
                                          </p:spTgt>
                                        </p:tgtEl>
                                        <p:attrNameLst>
                                          <p:attrName>style.visibility</p:attrName>
                                        </p:attrNameLst>
                                      </p:cBhvr>
                                      <p:to>
                                        <p:strVal val="visible"/>
                                      </p:to>
                                    </p:set>
                                    <p:animEffect transition="in" filter="wipe(down)">
                                      <p:cBhvr>
                                        <p:cTn id="134" dur="580">
                                          <p:stCondLst>
                                            <p:cond delay="0"/>
                                          </p:stCondLst>
                                        </p:cTn>
                                        <p:tgtEl>
                                          <p:spTgt spid="6">
                                            <p:txEl>
                                              <p:pRg st="4" end="4"/>
                                            </p:txEl>
                                          </p:spTgt>
                                        </p:tgtEl>
                                      </p:cBhvr>
                                    </p:animEffect>
                                    <p:anim calcmode="lin" valueType="num">
                                      <p:cBhvr>
                                        <p:cTn id="135" dur="1822" tmFilter="0,0; 0.14,0.36; 0.43,0.73; 0.71,0.91; 1.0,1.0">
                                          <p:stCondLst>
                                            <p:cond delay="0"/>
                                          </p:stCondLst>
                                        </p:cTn>
                                        <p:tgtEl>
                                          <p:spTgt spid="6">
                                            <p:txEl>
                                              <p:pRg st="4" end="4"/>
                                            </p:txEl>
                                          </p:spTgt>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6">
                                            <p:txEl>
                                              <p:pRg st="4" end="4"/>
                                            </p:txEl>
                                          </p:spTgt>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6">
                                            <p:txEl>
                                              <p:pRg st="4" end="4"/>
                                            </p:txEl>
                                          </p:spTgt>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6">
                                            <p:txEl>
                                              <p:pRg st="4" end="4"/>
                                            </p:txEl>
                                          </p:spTgt>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6">
                                            <p:txEl>
                                              <p:pRg st="4" end="4"/>
                                            </p:txEl>
                                          </p:spTgt>
                                        </p:tgtEl>
                                        <p:attrNameLst>
                                          <p:attrName>ppt_y</p:attrName>
                                        </p:attrNameLst>
                                      </p:cBhvr>
                                      <p:tavLst>
                                        <p:tav tm="0" fmla="#ppt_y-sin(pi*$)/81">
                                          <p:val>
                                            <p:fltVal val="0"/>
                                          </p:val>
                                        </p:tav>
                                        <p:tav tm="100000">
                                          <p:val>
                                            <p:fltVal val="1"/>
                                          </p:val>
                                        </p:tav>
                                      </p:tavLst>
                                    </p:anim>
                                    <p:animScale>
                                      <p:cBhvr>
                                        <p:cTn id="140" dur="26">
                                          <p:stCondLst>
                                            <p:cond delay="650"/>
                                          </p:stCondLst>
                                        </p:cTn>
                                        <p:tgtEl>
                                          <p:spTgt spid="6">
                                            <p:txEl>
                                              <p:pRg st="4" end="4"/>
                                            </p:txEl>
                                          </p:spTgt>
                                        </p:tgtEl>
                                      </p:cBhvr>
                                      <p:to x="100000" y="60000"/>
                                    </p:animScale>
                                    <p:animScale>
                                      <p:cBhvr>
                                        <p:cTn id="141" dur="166" decel="50000">
                                          <p:stCondLst>
                                            <p:cond delay="676"/>
                                          </p:stCondLst>
                                        </p:cTn>
                                        <p:tgtEl>
                                          <p:spTgt spid="6">
                                            <p:txEl>
                                              <p:pRg st="4" end="4"/>
                                            </p:txEl>
                                          </p:spTgt>
                                        </p:tgtEl>
                                      </p:cBhvr>
                                      <p:to x="100000" y="100000"/>
                                    </p:animScale>
                                    <p:animScale>
                                      <p:cBhvr>
                                        <p:cTn id="142" dur="26">
                                          <p:stCondLst>
                                            <p:cond delay="1312"/>
                                          </p:stCondLst>
                                        </p:cTn>
                                        <p:tgtEl>
                                          <p:spTgt spid="6">
                                            <p:txEl>
                                              <p:pRg st="4" end="4"/>
                                            </p:txEl>
                                          </p:spTgt>
                                        </p:tgtEl>
                                      </p:cBhvr>
                                      <p:to x="100000" y="80000"/>
                                    </p:animScale>
                                    <p:animScale>
                                      <p:cBhvr>
                                        <p:cTn id="143" dur="166" decel="50000">
                                          <p:stCondLst>
                                            <p:cond delay="1338"/>
                                          </p:stCondLst>
                                        </p:cTn>
                                        <p:tgtEl>
                                          <p:spTgt spid="6">
                                            <p:txEl>
                                              <p:pRg st="4" end="4"/>
                                            </p:txEl>
                                          </p:spTgt>
                                        </p:tgtEl>
                                      </p:cBhvr>
                                      <p:to x="100000" y="100000"/>
                                    </p:animScale>
                                    <p:animScale>
                                      <p:cBhvr>
                                        <p:cTn id="144" dur="26">
                                          <p:stCondLst>
                                            <p:cond delay="1642"/>
                                          </p:stCondLst>
                                        </p:cTn>
                                        <p:tgtEl>
                                          <p:spTgt spid="6">
                                            <p:txEl>
                                              <p:pRg st="4" end="4"/>
                                            </p:txEl>
                                          </p:spTgt>
                                        </p:tgtEl>
                                      </p:cBhvr>
                                      <p:to x="100000" y="90000"/>
                                    </p:animScale>
                                    <p:animScale>
                                      <p:cBhvr>
                                        <p:cTn id="145" dur="166" decel="50000">
                                          <p:stCondLst>
                                            <p:cond delay="1668"/>
                                          </p:stCondLst>
                                        </p:cTn>
                                        <p:tgtEl>
                                          <p:spTgt spid="6">
                                            <p:txEl>
                                              <p:pRg st="4" end="4"/>
                                            </p:txEl>
                                          </p:spTgt>
                                        </p:tgtEl>
                                      </p:cBhvr>
                                      <p:to x="100000" y="100000"/>
                                    </p:animScale>
                                    <p:animScale>
                                      <p:cBhvr>
                                        <p:cTn id="146" dur="26">
                                          <p:stCondLst>
                                            <p:cond delay="1808"/>
                                          </p:stCondLst>
                                        </p:cTn>
                                        <p:tgtEl>
                                          <p:spTgt spid="6">
                                            <p:txEl>
                                              <p:pRg st="4" end="4"/>
                                            </p:txEl>
                                          </p:spTgt>
                                        </p:tgtEl>
                                      </p:cBhvr>
                                      <p:to x="100000" y="95000"/>
                                    </p:animScale>
                                    <p:animScale>
                                      <p:cBhvr>
                                        <p:cTn id="147" dur="166" decel="50000">
                                          <p:stCondLst>
                                            <p:cond delay="1834"/>
                                          </p:stCondLst>
                                        </p:cTn>
                                        <p:tgtEl>
                                          <p:spTgt spid="6">
                                            <p:txEl>
                                              <p:pRg st="4" end="4"/>
                                            </p:txEl>
                                          </p:spTgt>
                                        </p:tgtEl>
                                      </p:cBhvr>
                                      <p:to x="100000" y="100000"/>
                                    </p:animScale>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nodeType="clickEffect">
                                  <p:stCondLst>
                                    <p:cond delay="0"/>
                                  </p:stCondLst>
                                  <p:childTnLst>
                                    <p:set>
                                      <p:cBhvr>
                                        <p:cTn id="151" dur="1" fill="hold">
                                          <p:stCondLst>
                                            <p:cond delay="0"/>
                                          </p:stCondLst>
                                        </p:cTn>
                                        <p:tgtEl>
                                          <p:spTgt spid="1030"/>
                                        </p:tgtEl>
                                        <p:attrNameLst>
                                          <p:attrName>style.visibility</p:attrName>
                                        </p:attrNameLst>
                                      </p:cBhvr>
                                      <p:to>
                                        <p:strVal val="visible"/>
                                      </p:to>
                                    </p:set>
                                    <p:animEffect transition="in" filter="fade">
                                      <p:cBhvr>
                                        <p:cTn id="152"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0" grpId="0" build="p"/>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12907" y="744958"/>
            <a:ext cx="1671809" cy="492087"/>
          </a:xfrm>
        </p:spPr>
        <p:txBody>
          <a:bodyPr>
            <a:normAutofit/>
          </a:bodyPr>
          <a:lstStyle/>
          <a:p>
            <a:r>
              <a:rPr lang="es-CO" sz="2400" dirty="0" smtClean="0">
                <a:effectLst>
                  <a:glow rad="139700">
                    <a:schemeClr val="accent2">
                      <a:satMod val="175000"/>
                      <a:alpha val="40000"/>
                    </a:schemeClr>
                  </a:glow>
                </a:effectLst>
                <a:latin typeface="+mn-lt"/>
              </a:rPr>
              <a:t>Artesanía.</a:t>
            </a:r>
            <a:endParaRPr lang="es-CO" sz="2400" dirty="0">
              <a:effectLst>
                <a:glow rad="139700">
                  <a:schemeClr val="accent2">
                    <a:satMod val="175000"/>
                    <a:alpha val="40000"/>
                  </a:schemeClr>
                </a:glow>
              </a:effectLst>
              <a:latin typeface="+mn-lt"/>
            </a:endParaRPr>
          </a:p>
        </p:txBody>
      </p:sp>
      <p:sp>
        <p:nvSpPr>
          <p:cNvPr id="4" name="Marcador de contenido 3"/>
          <p:cNvSpPr>
            <a:spLocks noGrp="1"/>
          </p:cNvSpPr>
          <p:nvPr>
            <p:ph idx="1"/>
          </p:nvPr>
        </p:nvSpPr>
        <p:spPr>
          <a:xfrm>
            <a:off x="1082409" y="1452025"/>
            <a:ext cx="5208222" cy="4208442"/>
          </a:xfrm>
        </p:spPr>
        <p:txBody>
          <a:bodyPr/>
          <a:lstStyle/>
          <a:p>
            <a:pPr marL="0" indent="0">
              <a:buNone/>
            </a:pPr>
            <a:r>
              <a:rPr lang="es-CO" dirty="0"/>
              <a:t>*</a:t>
            </a:r>
            <a:r>
              <a:rPr lang="es-CO" dirty="0" smtClean="0"/>
              <a:t>La </a:t>
            </a:r>
            <a:r>
              <a:rPr lang="es-CO" dirty="0"/>
              <a:t>mayoría de los indígenas amazónicos están involucrados de una u otra forma con la artesanía típica de la región.</a:t>
            </a:r>
          </a:p>
          <a:p>
            <a:pPr marL="0" indent="0">
              <a:buNone/>
            </a:pPr>
            <a:r>
              <a:rPr lang="es-CO" dirty="0"/>
              <a:t>*</a:t>
            </a:r>
            <a:r>
              <a:rPr lang="es-CO" dirty="0" smtClean="0"/>
              <a:t>Algunos </a:t>
            </a:r>
            <a:r>
              <a:rPr lang="es-CO" dirty="0"/>
              <a:t>consiguen los elementos naturales necesarios para elaborar los productos artesanales, otros los fabrican mediante técnicas tradicionales heredadas y otros los comercializan.</a:t>
            </a:r>
          </a:p>
          <a:p>
            <a:pPr marL="0" indent="0">
              <a:buNone/>
            </a:pPr>
            <a:r>
              <a:rPr lang="es-CO" dirty="0"/>
              <a:t>*</a:t>
            </a:r>
            <a:r>
              <a:rPr lang="es-CO" dirty="0" smtClean="0"/>
              <a:t>Por </a:t>
            </a:r>
            <a:r>
              <a:rPr lang="es-CO" dirty="0"/>
              <a:t>ejemplo, en Leticia las etnias huitoto y ticuna siembran especies nativas para producir fibras, cortezas y tinturas vegetales que usan para fabricar objetos que los viajeros suelen llevarse de recuerdo, como vasijas de cerámica y esculturas en madera balso o palo sangre.</a:t>
            </a:r>
          </a:p>
          <a:p>
            <a:endParaRPr lang="es-CO" dirty="0"/>
          </a:p>
        </p:txBody>
      </p:sp>
      <p:pic>
        <p:nvPicPr>
          <p:cNvPr id="3076" name="Picture 4" descr="Resultado de imagen para region amazonica artesani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5190" y="1237045"/>
            <a:ext cx="2213051" cy="147536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esultado de imagen para region amazonica artesani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8241" y="1237046"/>
            <a:ext cx="2213052" cy="147536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Resultado de imagen para region amazonica artesani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5190" y="2712413"/>
            <a:ext cx="2213051" cy="147536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Resultado de imagen para region amazonica artesania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48242" y="2712414"/>
            <a:ext cx="2213052" cy="1475368"/>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Resultado de imagen para region amazonica artesania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35190" y="4187781"/>
            <a:ext cx="2213051" cy="1475829"/>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16" descr="Resultado de imagen para region amazonica artesania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7" name="Imagen 6"/>
          <p:cNvPicPr>
            <a:picLocks noChangeAspect="1"/>
          </p:cNvPicPr>
          <p:nvPr/>
        </p:nvPicPr>
        <p:blipFill>
          <a:blip r:embed="rId7"/>
          <a:stretch>
            <a:fillRect/>
          </a:stretch>
        </p:blipFill>
        <p:spPr>
          <a:xfrm>
            <a:off x="8648242" y="4187781"/>
            <a:ext cx="2213052" cy="1472686"/>
          </a:xfrm>
          <a:prstGeom prst="rect">
            <a:avLst/>
          </a:prstGeom>
        </p:spPr>
      </p:pic>
    </p:spTree>
    <p:extLst>
      <p:ext uri="{BB962C8B-B14F-4D97-AF65-F5344CB8AC3E}">
        <p14:creationId xmlns:p14="http://schemas.microsoft.com/office/powerpoint/2010/main" val="353960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down)">
                                      <p:cBhvr>
                                        <p:cTn id="14" dur="580">
                                          <p:stCondLst>
                                            <p:cond delay="0"/>
                                          </p:stCondLst>
                                        </p:cTn>
                                        <p:tgtEl>
                                          <p:spTgt spid="4">
                                            <p:txEl>
                                              <p:pRg st="0" end="0"/>
                                            </p:txEl>
                                          </p:spTgt>
                                        </p:tgtEl>
                                      </p:cBhvr>
                                    </p:animEffect>
                                    <p:anim calcmode="lin" valueType="num">
                                      <p:cBhvr>
                                        <p:cTn id="15"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xEl>
                                              <p:pRg st="0" end="0"/>
                                            </p:txEl>
                                          </p:spTgt>
                                        </p:tgtEl>
                                      </p:cBhvr>
                                      <p:to x="100000" y="60000"/>
                                    </p:animScale>
                                    <p:animScale>
                                      <p:cBhvr>
                                        <p:cTn id="21" dur="166" decel="50000">
                                          <p:stCondLst>
                                            <p:cond delay="676"/>
                                          </p:stCondLst>
                                        </p:cTn>
                                        <p:tgtEl>
                                          <p:spTgt spid="4">
                                            <p:txEl>
                                              <p:pRg st="0" end="0"/>
                                            </p:txEl>
                                          </p:spTgt>
                                        </p:tgtEl>
                                      </p:cBhvr>
                                      <p:to x="100000" y="100000"/>
                                    </p:animScale>
                                    <p:animScale>
                                      <p:cBhvr>
                                        <p:cTn id="22" dur="26">
                                          <p:stCondLst>
                                            <p:cond delay="1312"/>
                                          </p:stCondLst>
                                        </p:cTn>
                                        <p:tgtEl>
                                          <p:spTgt spid="4">
                                            <p:txEl>
                                              <p:pRg st="0" end="0"/>
                                            </p:txEl>
                                          </p:spTgt>
                                        </p:tgtEl>
                                      </p:cBhvr>
                                      <p:to x="100000" y="80000"/>
                                    </p:animScale>
                                    <p:animScale>
                                      <p:cBhvr>
                                        <p:cTn id="23" dur="166" decel="50000">
                                          <p:stCondLst>
                                            <p:cond delay="1338"/>
                                          </p:stCondLst>
                                        </p:cTn>
                                        <p:tgtEl>
                                          <p:spTgt spid="4">
                                            <p:txEl>
                                              <p:pRg st="0" end="0"/>
                                            </p:txEl>
                                          </p:spTgt>
                                        </p:tgtEl>
                                      </p:cBhvr>
                                      <p:to x="100000" y="100000"/>
                                    </p:animScale>
                                    <p:animScale>
                                      <p:cBhvr>
                                        <p:cTn id="24" dur="26">
                                          <p:stCondLst>
                                            <p:cond delay="1642"/>
                                          </p:stCondLst>
                                        </p:cTn>
                                        <p:tgtEl>
                                          <p:spTgt spid="4">
                                            <p:txEl>
                                              <p:pRg st="0" end="0"/>
                                            </p:txEl>
                                          </p:spTgt>
                                        </p:tgtEl>
                                      </p:cBhvr>
                                      <p:to x="100000" y="90000"/>
                                    </p:animScale>
                                    <p:animScale>
                                      <p:cBhvr>
                                        <p:cTn id="25" dur="166" decel="50000">
                                          <p:stCondLst>
                                            <p:cond delay="1668"/>
                                          </p:stCondLst>
                                        </p:cTn>
                                        <p:tgtEl>
                                          <p:spTgt spid="4">
                                            <p:txEl>
                                              <p:pRg st="0" end="0"/>
                                            </p:txEl>
                                          </p:spTgt>
                                        </p:tgtEl>
                                      </p:cBhvr>
                                      <p:to x="100000" y="100000"/>
                                    </p:animScale>
                                    <p:animScale>
                                      <p:cBhvr>
                                        <p:cTn id="26" dur="26">
                                          <p:stCondLst>
                                            <p:cond delay="1808"/>
                                          </p:stCondLst>
                                        </p:cTn>
                                        <p:tgtEl>
                                          <p:spTgt spid="4">
                                            <p:txEl>
                                              <p:pRg st="0" end="0"/>
                                            </p:txEl>
                                          </p:spTgt>
                                        </p:tgtEl>
                                      </p:cBhvr>
                                      <p:to x="100000" y="95000"/>
                                    </p:animScale>
                                    <p:animScale>
                                      <p:cBhvr>
                                        <p:cTn id="27" dur="166" decel="50000">
                                          <p:stCondLst>
                                            <p:cond delay="1834"/>
                                          </p:stCondLst>
                                        </p:cTn>
                                        <p:tgtEl>
                                          <p:spTgt spid="4">
                                            <p:txEl>
                                              <p:pRg st="0" end="0"/>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76"/>
                                        </p:tgtEl>
                                        <p:attrNameLst>
                                          <p:attrName>style.visibility</p:attrName>
                                        </p:attrNameLst>
                                      </p:cBhvr>
                                      <p:to>
                                        <p:strVal val="visible"/>
                                      </p:to>
                                    </p:set>
                                    <p:animEffect transition="in" filter="fade">
                                      <p:cBhvr>
                                        <p:cTn id="32" dur="500"/>
                                        <p:tgtEl>
                                          <p:spTgt spid="307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78"/>
                                        </p:tgtEl>
                                        <p:attrNameLst>
                                          <p:attrName>style.visibility</p:attrName>
                                        </p:attrNameLst>
                                      </p:cBhvr>
                                      <p:to>
                                        <p:strVal val="visible"/>
                                      </p:to>
                                    </p:set>
                                    <p:animEffect transition="in" filter="fade">
                                      <p:cBhvr>
                                        <p:cTn id="37" dur="500"/>
                                        <p:tgtEl>
                                          <p:spTgt spid="3078"/>
                                        </p:tgtEl>
                                      </p:cBhvr>
                                    </p:animEffect>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down)">
                                      <p:cBhvr>
                                        <p:cTn id="42" dur="580">
                                          <p:stCondLst>
                                            <p:cond delay="0"/>
                                          </p:stCondLst>
                                        </p:cTn>
                                        <p:tgtEl>
                                          <p:spTgt spid="4">
                                            <p:txEl>
                                              <p:pRg st="1" end="1"/>
                                            </p:txEl>
                                          </p:spTgt>
                                        </p:tgtEl>
                                      </p:cBhvr>
                                    </p:animEffect>
                                    <p:anim calcmode="lin" valueType="num">
                                      <p:cBhvr>
                                        <p:cTn id="43"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48" dur="26">
                                          <p:stCondLst>
                                            <p:cond delay="650"/>
                                          </p:stCondLst>
                                        </p:cTn>
                                        <p:tgtEl>
                                          <p:spTgt spid="4">
                                            <p:txEl>
                                              <p:pRg st="1" end="1"/>
                                            </p:txEl>
                                          </p:spTgt>
                                        </p:tgtEl>
                                      </p:cBhvr>
                                      <p:to x="100000" y="60000"/>
                                    </p:animScale>
                                    <p:animScale>
                                      <p:cBhvr>
                                        <p:cTn id="49" dur="166" decel="50000">
                                          <p:stCondLst>
                                            <p:cond delay="676"/>
                                          </p:stCondLst>
                                        </p:cTn>
                                        <p:tgtEl>
                                          <p:spTgt spid="4">
                                            <p:txEl>
                                              <p:pRg st="1" end="1"/>
                                            </p:txEl>
                                          </p:spTgt>
                                        </p:tgtEl>
                                      </p:cBhvr>
                                      <p:to x="100000" y="100000"/>
                                    </p:animScale>
                                    <p:animScale>
                                      <p:cBhvr>
                                        <p:cTn id="50" dur="26">
                                          <p:stCondLst>
                                            <p:cond delay="1312"/>
                                          </p:stCondLst>
                                        </p:cTn>
                                        <p:tgtEl>
                                          <p:spTgt spid="4">
                                            <p:txEl>
                                              <p:pRg st="1" end="1"/>
                                            </p:txEl>
                                          </p:spTgt>
                                        </p:tgtEl>
                                      </p:cBhvr>
                                      <p:to x="100000" y="80000"/>
                                    </p:animScale>
                                    <p:animScale>
                                      <p:cBhvr>
                                        <p:cTn id="51" dur="166" decel="50000">
                                          <p:stCondLst>
                                            <p:cond delay="1338"/>
                                          </p:stCondLst>
                                        </p:cTn>
                                        <p:tgtEl>
                                          <p:spTgt spid="4">
                                            <p:txEl>
                                              <p:pRg st="1" end="1"/>
                                            </p:txEl>
                                          </p:spTgt>
                                        </p:tgtEl>
                                      </p:cBhvr>
                                      <p:to x="100000" y="100000"/>
                                    </p:animScale>
                                    <p:animScale>
                                      <p:cBhvr>
                                        <p:cTn id="52" dur="26">
                                          <p:stCondLst>
                                            <p:cond delay="1642"/>
                                          </p:stCondLst>
                                        </p:cTn>
                                        <p:tgtEl>
                                          <p:spTgt spid="4">
                                            <p:txEl>
                                              <p:pRg st="1" end="1"/>
                                            </p:txEl>
                                          </p:spTgt>
                                        </p:tgtEl>
                                      </p:cBhvr>
                                      <p:to x="100000" y="90000"/>
                                    </p:animScale>
                                    <p:animScale>
                                      <p:cBhvr>
                                        <p:cTn id="53" dur="166" decel="50000">
                                          <p:stCondLst>
                                            <p:cond delay="1668"/>
                                          </p:stCondLst>
                                        </p:cTn>
                                        <p:tgtEl>
                                          <p:spTgt spid="4">
                                            <p:txEl>
                                              <p:pRg st="1" end="1"/>
                                            </p:txEl>
                                          </p:spTgt>
                                        </p:tgtEl>
                                      </p:cBhvr>
                                      <p:to x="100000" y="100000"/>
                                    </p:animScale>
                                    <p:animScale>
                                      <p:cBhvr>
                                        <p:cTn id="54" dur="26">
                                          <p:stCondLst>
                                            <p:cond delay="1808"/>
                                          </p:stCondLst>
                                        </p:cTn>
                                        <p:tgtEl>
                                          <p:spTgt spid="4">
                                            <p:txEl>
                                              <p:pRg st="1" end="1"/>
                                            </p:txEl>
                                          </p:spTgt>
                                        </p:tgtEl>
                                      </p:cBhvr>
                                      <p:to x="100000" y="95000"/>
                                    </p:animScale>
                                    <p:animScale>
                                      <p:cBhvr>
                                        <p:cTn id="55" dur="166" decel="50000">
                                          <p:stCondLst>
                                            <p:cond delay="1834"/>
                                          </p:stCondLst>
                                        </p:cTn>
                                        <p:tgtEl>
                                          <p:spTgt spid="4">
                                            <p:txEl>
                                              <p:pRg st="1" end="1"/>
                                            </p:txEl>
                                          </p:spTgt>
                                        </p:tgtEl>
                                      </p:cBhvr>
                                      <p:to x="100000" y="100000"/>
                                    </p:animScale>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080"/>
                                        </p:tgtEl>
                                        <p:attrNameLst>
                                          <p:attrName>style.visibility</p:attrName>
                                        </p:attrNameLst>
                                      </p:cBhvr>
                                      <p:to>
                                        <p:strVal val="visible"/>
                                      </p:to>
                                    </p:set>
                                    <p:animEffect transition="in" filter="fade">
                                      <p:cBhvr>
                                        <p:cTn id="60" dur="500"/>
                                        <p:tgtEl>
                                          <p:spTgt spid="3080"/>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082"/>
                                        </p:tgtEl>
                                        <p:attrNameLst>
                                          <p:attrName>style.visibility</p:attrName>
                                        </p:attrNameLst>
                                      </p:cBhvr>
                                      <p:to>
                                        <p:strVal val="visible"/>
                                      </p:to>
                                    </p:set>
                                    <p:animEffect transition="in" filter="fade">
                                      <p:cBhvr>
                                        <p:cTn id="65" dur="500"/>
                                        <p:tgtEl>
                                          <p:spTgt spid="3082"/>
                                        </p:tgtEl>
                                      </p:cBhvr>
                                    </p:animEffect>
                                  </p:childTnLst>
                                </p:cTn>
                              </p:par>
                            </p:childTnLst>
                          </p:cTn>
                        </p:par>
                      </p:childTnLst>
                    </p:cTn>
                  </p:par>
                  <p:par>
                    <p:cTn id="66" fill="hold">
                      <p:stCondLst>
                        <p:cond delay="indefinite"/>
                      </p:stCondLst>
                      <p:childTnLst>
                        <p:par>
                          <p:cTn id="67" fill="hold">
                            <p:stCondLst>
                              <p:cond delay="0"/>
                            </p:stCondLst>
                            <p:childTnLst>
                              <p:par>
                                <p:cTn id="68" presetID="26" presetClass="entr" presetSubtype="0" fill="hold" nodeType="clickEffect">
                                  <p:stCondLst>
                                    <p:cond delay="0"/>
                                  </p:stCondLst>
                                  <p:childTnLst>
                                    <p:set>
                                      <p:cBhvr>
                                        <p:cTn id="69" dur="1" fill="hold">
                                          <p:stCondLst>
                                            <p:cond delay="0"/>
                                          </p:stCondLst>
                                        </p:cTn>
                                        <p:tgtEl>
                                          <p:spTgt spid="4">
                                            <p:txEl>
                                              <p:pRg st="2" end="2"/>
                                            </p:txEl>
                                          </p:spTgt>
                                        </p:tgtEl>
                                        <p:attrNameLst>
                                          <p:attrName>style.visibility</p:attrName>
                                        </p:attrNameLst>
                                      </p:cBhvr>
                                      <p:to>
                                        <p:strVal val="visible"/>
                                      </p:to>
                                    </p:set>
                                    <p:animEffect transition="in" filter="wipe(down)">
                                      <p:cBhvr>
                                        <p:cTn id="70" dur="580">
                                          <p:stCondLst>
                                            <p:cond delay="0"/>
                                          </p:stCondLst>
                                        </p:cTn>
                                        <p:tgtEl>
                                          <p:spTgt spid="4">
                                            <p:txEl>
                                              <p:pRg st="2" end="2"/>
                                            </p:txEl>
                                          </p:spTgt>
                                        </p:tgtEl>
                                      </p:cBhvr>
                                    </p:animEffect>
                                    <p:anim calcmode="lin" valueType="num">
                                      <p:cBhvr>
                                        <p:cTn id="71"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72"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73"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74"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75"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76" dur="26">
                                          <p:stCondLst>
                                            <p:cond delay="650"/>
                                          </p:stCondLst>
                                        </p:cTn>
                                        <p:tgtEl>
                                          <p:spTgt spid="4">
                                            <p:txEl>
                                              <p:pRg st="2" end="2"/>
                                            </p:txEl>
                                          </p:spTgt>
                                        </p:tgtEl>
                                      </p:cBhvr>
                                      <p:to x="100000" y="60000"/>
                                    </p:animScale>
                                    <p:animScale>
                                      <p:cBhvr>
                                        <p:cTn id="77" dur="166" decel="50000">
                                          <p:stCondLst>
                                            <p:cond delay="676"/>
                                          </p:stCondLst>
                                        </p:cTn>
                                        <p:tgtEl>
                                          <p:spTgt spid="4">
                                            <p:txEl>
                                              <p:pRg st="2" end="2"/>
                                            </p:txEl>
                                          </p:spTgt>
                                        </p:tgtEl>
                                      </p:cBhvr>
                                      <p:to x="100000" y="100000"/>
                                    </p:animScale>
                                    <p:animScale>
                                      <p:cBhvr>
                                        <p:cTn id="78" dur="26">
                                          <p:stCondLst>
                                            <p:cond delay="1312"/>
                                          </p:stCondLst>
                                        </p:cTn>
                                        <p:tgtEl>
                                          <p:spTgt spid="4">
                                            <p:txEl>
                                              <p:pRg st="2" end="2"/>
                                            </p:txEl>
                                          </p:spTgt>
                                        </p:tgtEl>
                                      </p:cBhvr>
                                      <p:to x="100000" y="80000"/>
                                    </p:animScale>
                                    <p:animScale>
                                      <p:cBhvr>
                                        <p:cTn id="79" dur="166" decel="50000">
                                          <p:stCondLst>
                                            <p:cond delay="1338"/>
                                          </p:stCondLst>
                                        </p:cTn>
                                        <p:tgtEl>
                                          <p:spTgt spid="4">
                                            <p:txEl>
                                              <p:pRg st="2" end="2"/>
                                            </p:txEl>
                                          </p:spTgt>
                                        </p:tgtEl>
                                      </p:cBhvr>
                                      <p:to x="100000" y="100000"/>
                                    </p:animScale>
                                    <p:animScale>
                                      <p:cBhvr>
                                        <p:cTn id="80" dur="26">
                                          <p:stCondLst>
                                            <p:cond delay="1642"/>
                                          </p:stCondLst>
                                        </p:cTn>
                                        <p:tgtEl>
                                          <p:spTgt spid="4">
                                            <p:txEl>
                                              <p:pRg st="2" end="2"/>
                                            </p:txEl>
                                          </p:spTgt>
                                        </p:tgtEl>
                                      </p:cBhvr>
                                      <p:to x="100000" y="90000"/>
                                    </p:animScale>
                                    <p:animScale>
                                      <p:cBhvr>
                                        <p:cTn id="81" dur="166" decel="50000">
                                          <p:stCondLst>
                                            <p:cond delay="1668"/>
                                          </p:stCondLst>
                                        </p:cTn>
                                        <p:tgtEl>
                                          <p:spTgt spid="4">
                                            <p:txEl>
                                              <p:pRg st="2" end="2"/>
                                            </p:txEl>
                                          </p:spTgt>
                                        </p:tgtEl>
                                      </p:cBhvr>
                                      <p:to x="100000" y="100000"/>
                                    </p:animScale>
                                    <p:animScale>
                                      <p:cBhvr>
                                        <p:cTn id="82" dur="26">
                                          <p:stCondLst>
                                            <p:cond delay="1808"/>
                                          </p:stCondLst>
                                        </p:cTn>
                                        <p:tgtEl>
                                          <p:spTgt spid="4">
                                            <p:txEl>
                                              <p:pRg st="2" end="2"/>
                                            </p:txEl>
                                          </p:spTgt>
                                        </p:tgtEl>
                                      </p:cBhvr>
                                      <p:to x="100000" y="95000"/>
                                    </p:animScale>
                                    <p:animScale>
                                      <p:cBhvr>
                                        <p:cTn id="83" dur="166" decel="50000">
                                          <p:stCondLst>
                                            <p:cond delay="1834"/>
                                          </p:stCondLst>
                                        </p:cTn>
                                        <p:tgtEl>
                                          <p:spTgt spid="4">
                                            <p:txEl>
                                              <p:pRg st="2" end="2"/>
                                            </p:txEl>
                                          </p:spTgt>
                                        </p:tgtEl>
                                      </p:cBhvr>
                                      <p:to x="100000" y="100000"/>
                                    </p:animScale>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3084"/>
                                        </p:tgtEl>
                                        <p:attrNameLst>
                                          <p:attrName>style.visibility</p:attrName>
                                        </p:attrNameLst>
                                      </p:cBhvr>
                                      <p:to>
                                        <p:strVal val="visible"/>
                                      </p:to>
                                    </p:set>
                                    <p:animEffect transition="in" filter="fade">
                                      <p:cBhvr>
                                        <p:cTn id="88" dur="500"/>
                                        <p:tgtEl>
                                          <p:spTgt spid="3084"/>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fade">
                                      <p:cBhvr>
                                        <p:cTn id="9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1" y="609601"/>
            <a:ext cx="10131425" cy="583580"/>
          </a:xfrm>
        </p:spPr>
        <p:txBody>
          <a:bodyPr>
            <a:normAutofit fontScale="90000"/>
          </a:bodyPr>
          <a:lstStyle/>
          <a:p>
            <a:pPr algn="ctr"/>
            <a:r>
              <a:rPr lang="es-CO" dirty="0" smtClean="0">
                <a:effectLst>
                  <a:glow rad="228600">
                    <a:schemeClr val="accent5">
                      <a:satMod val="175000"/>
                      <a:alpha val="40000"/>
                    </a:schemeClr>
                  </a:glow>
                </a:effectLst>
              </a:rPr>
              <a:t>Gastronomía.</a:t>
            </a:r>
            <a:endParaRPr lang="es-CO" dirty="0">
              <a:effectLst>
                <a:glow rad="228600">
                  <a:schemeClr val="accent5">
                    <a:satMod val="175000"/>
                    <a:alpha val="40000"/>
                  </a:schemeClr>
                </a:glow>
              </a:effectLst>
            </a:endParaRPr>
          </a:p>
        </p:txBody>
      </p:sp>
      <p:sp>
        <p:nvSpPr>
          <p:cNvPr id="4" name="CuadroTexto 3"/>
          <p:cNvSpPr txBox="1"/>
          <p:nvPr/>
        </p:nvSpPr>
        <p:spPr>
          <a:xfrm>
            <a:off x="925551" y="1382751"/>
            <a:ext cx="10627112" cy="2862322"/>
          </a:xfrm>
          <a:prstGeom prst="rect">
            <a:avLst/>
          </a:prstGeom>
          <a:noFill/>
        </p:spPr>
        <p:txBody>
          <a:bodyPr wrap="square" rtlCol="0">
            <a:spAutoFit/>
          </a:bodyPr>
          <a:lstStyle/>
          <a:p>
            <a:r>
              <a:rPr lang="es-CO" dirty="0"/>
              <a:t>Dentro de los platos más populares los preparados con huevo de tortuga, con tortuga morrocoy. Gustan de comer mico, danta, capibara, boa la cual consumen como lomo ahumado con limón, vinagre, papa, etc. Dada la abundancia de ríos se consume demasiado pescado complementado con casabe (elaborado con yuca brava, venenosa), plátano y frutas exóticas como el </a:t>
            </a:r>
            <a:r>
              <a:rPr lang="es-CO" dirty="0" err="1"/>
              <a:t>copoazu</a:t>
            </a:r>
            <a:r>
              <a:rPr lang="es-CO" dirty="0"/>
              <a:t> y el </a:t>
            </a:r>
            <a:r>
              <a:rPr lang="es-CO" dirty="0" err="1"/>
              <a:t>anon.La</a:t>
            </a:r>
            <a:r>
              <a:rPr lang="es-CO" dirty="0"/>
              <a:t> alimentación de el lugar está influenciada por lo que se puede sacar de los ríos. Se destacan el </a:t>
            </a:r>
            <a:r>
              <a:rPr lang="es-CO" dirty="0" err="1"/>
              <a:t>pirarucú</a:t>
            </a:r>
            <a:r>
              <a:rPr lang="es-CO" dirty="0"/>
              <a:t>, un pez de hasta tres metros, la yuca y los sabores fuertes. Las preparaciones culinarias del Amazonas son apetitosas, exóticas y se destacan por el conocimiento que las culturas indígenas han transmitido de una generación a otra para extraer el mayor provecho de la naturaleza y de sus manjares. El pescado es la base de la dieta amazonense y uno de los productos que más buscan los turistas. Especialmente el </a:t>
            </a:r>
            <a:r>
              <a:rPr lang="es-CO" dirty="0" err="1"/>
              <a:t>Pirarucú</a:t>
            </a:r>
            <a:r>
              <a:rPr lang="es-CO" dirty="0"/>
              <a:t>, considerado el pez de escamas más grande de agua dulce en la región y con el que se cocinan deliciosas recetas.</a:t>
            </a:r>
            <a:endParaRPr lang="es-CO" dirty="0"/>
          </a:p>
        </p:txBody>
      </p:sp>
      <p:pic>
        <p:nvPicPr>
          <p:cNvPr id="3074" name="Picture 2" descr="Resultado de imagen para gastronomia amazon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2999" y="4434643"/>
            <a:ext cx="2899859" cy="19320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n para gastronomia amazon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3061" y="4434643"/>
            <a:ext cx="2966766" cy="193207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n relacion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6824" y="4434643"/>
            <a:ext cx="3100582" cy="1932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537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80">
                                          <p:stCondLst>
                                            <p:cond delay="0"/>
                                          </p:stCondLst>
                                        </p:cTn>
                                        <p:tgtEl>
                                          <p:spTgt spid="4"/>
                                        </p:tgtEl>
                                      </p:cBhvr>
                                    </p:animEffect>
                                    <p:anim calcmode="lin" valueType="num">
                                      <p:cBhvr>
                                        <p:cTn id="1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gtEl>
                                      </p:cBhvr>
                                      <p:to x="100000" y="60000"/>
                                    </p:animScale>
                                    <p:animScale>
                                      <p:cBhvr>
                                        <p:cTn id="21" dur="166" decel="50000">
                                          <p:stCondLst>
                                            <p:cond delay="676"/>
                                          </p:stCondLst>
                                        </p:cTn>
                                        <p:tgtEl>
                                          <p:spTgt spid="4"/>
                                        </p:tgtEl>
                                      </p:cBhvr>
                                      <p:to x="100000" y="100000"/>
                                    </p:animScale>
                                    <p:animScale>
                                      <p:cBhvr>
                                        <p:cTn id="22" dur="26">
                                          <p:stCondLst>
                                            <p:cond delay="1312"/>
                                          </p:stCondLst>
                                        </p:cTn>
                                        <p:tgtEl>
                                          <p:spTgt spid="4"/>
                                        </p:tgtEl>
                                      </p:cBhvr>
                                      <p:to x="100000" y="80000"/>
                                    </p:animScale>
                                    <p:animScale>
                                      <p:cBhvr>
                                        <p:cTn id="23" dur="166" decel="50000">
                                          <p:stCondLst>
                                            <p:cond delay="1338"/>
                                          </p:stCondLst>
                                        </p:cTn>
                                        <p:tgtEl>
                                          <p:spTgt spid="4"/>
                                        </p:tgtEl>
                                      </p:cBhvr>
                                      <p:to x="100000" y="100000"/>
                                    </p:animScale>
                                    <p:animScale>
                                      <p:cBhvr>
                                        <p:cTn id="24" dur="26">
                                          <p:stCondLst>
                                            <p:cond delay="1642"/>
                                          </p:stCondLst>
                                        </p:cTn>
                                        <p:tgtEl>
                                          <p:spTgt spid="4"/>
                                        </p:tgtEl>
                                      </p:cBhvr>
                                      <p:to x="100000" y="90000"/>
                                    </p:animScale>
                                    <p:animScale>
                                      <p:cBhvr>
                                        <p:cTn id="25" dur="166" decel="50000">
                                          <p:stCondLst>
                                            <p:cond delay="1668"/>
                                          </p:stCondLst>
                                        </p:cTn>
                                        <p:tgtEl>
                                          <p:spTgt spid="4"/>
                                        </p:tgtEl>
                                      </p:cBhvr>
                                      <p:to x="100000" y="100000"/>
                                    </p:animScale>
                                    <p:animScale>
                                      <p:cBhvr>
                                        <p:cTn id="26" dur="26">
                                          <p:stCondLst>
                                            <p:cond delay="1808"/>
                                          </p:stCondLst>
                                        </p:cTn>
                                        <p:tgtEl>
                                          <p:spTgt spid="4"/>
                                        </p:tgtEl>
                                      </p:cBhvr>
                                      <p:to x="100000" y="95000"/>
                                    </p:animScale>
                                    <p:animScale>
                                      <p:cBhvr>
                                        <p:cTn id="27" dur="166" decel="50000">
                                          <p:stCondLst>
                                            <p:cond delay="1834"/>
                                          </p:stCondLst>
                                        </p:cTn>
                                        <p:tgtEl>
                                          <p:spTgt spid="4"/>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3074"/>
                                        </p:tgtEl>
                                        <p:attrNameLst>
                                          <p:attrName>style.visibility</p:attrName>
                                        </p:attrNameLst>
                                      </p:cBhvr>
                                      <p:to>
                                        <p:strVal val="visible"/>
                                      </p:to>
                                    </p:set>
                                    <p:anim calcmode="lin" valueType="num">
                                      <p:cBhvr>
                                        <p:cTn id="32" dur="500" fill="hold"/>
                                        <p:tgtEl>
                                          <p:spTgt spid="3074"/>
                                        </p:tgtEl>
                                        <p:attrNameLst>
                                          <p:attrName>ppt_w</p:attrName>
                                        </p:attrNameLst>
                                      </p:cBhvr>
                                      <p:tavLst>
                                        <p:tav tm="0">
                                          <p:val>
                                            <p:fltVal val="0"/>
                                          </p:val>
                                        </p:tav>
                                        <p:tav tm="100000">
                                          <p:val>
                                            <p:strVal val="#ppt_w"/>
                                          </p:val>
                                        </p:tav>
                                      </p:tavLst>
                                    </p:anim>
                                    <p:anim calcmode="lin" valueType="num">
                                      <p:cBhvr>
                                        <p:cTn id="33" dur="500" fill="hold"/>
                                        <p:tgtEl>
                                          <p:spTgt spid="3074"/>
                                        </p:tgtEl>
                                        <p:attrNameLst>
                                          <p:attrName>ppt_h</p:attrName>
                                        </p:attrNameLst>
                                      </p:cBhvr>
                                      <p:tavLst>
                                        <p:tav tm="0">
                                          <p:val>
                                            <p:fltVal val="0"/>
                                          </p:val>
                                        </p:tav>
                                        <p:tav tm="100000">
                                          <p:val>
                                            <p:strVal val="#ppt_h"/>
                                          </p:val>
                                        </p:tav>
                                      </p:tavLst>
                                    </p:anim>
                                    <p:animEffect transition="in" filter="fade">
                                      <p:cBhvr>
                                        <p:cTn id="34" dur="500"/>
                                        <p:tgtEl>
                                          <p:spTgt spid="3074"/>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3076"/>
                                        </p:tgtEl>
                                        <p:attrNameLst>
                                          <p:attrName>style.visibility</p:attrName>
                                        </p:attrNameLst>
                                      </p:cBhvr>
                                      <p:to>
                                        <p:strVal val="visible"/>
                                      </p:to>
                                    </p:set>
                                    <p:anim calcmode="lin" valueType="num">
                                      <p:cBhvr>
                                        <p:cTn id="39" dur="500" fill="hold"/>
                                        <p:tgtEl>
                                          <p:spTgt spid="3076"/>
                                        </p:tgtEl>
                                        <p:attrNameLst>
                                          <p:attrName>ppt_w</p:attrName>
                                        </p:attrNameLst>
                                      </p:cBhvr>
                                      <p:tavLst>
                                        <p:tav tm="0">
                                          <p:val>
                                            <p:fltVal val="0"/>
                                          </p:val>
                                        </p:tav>
                                        <p:tav tm="100000">
                                          <p:val>
                                            <p:strVal val="#ppt_w"/>
                                          </p:val>
                                        </p:tav>
                                      </p:tavLst>
                                    </p:anim>
                                    <p:anim calcmode="lin" valueType="num">
                                      <p:cBhvr>
                                        <p:cTn id="40" dur="500" fill="hold"/>
                                        <p:tgtEl>
                                          <p:spTgt spid="3076"/>
                                        </p:tgtEl>
                                        <p:attrNameLst>
                                          <p:attrName>ppt_h</p:attrName>
                                        </p:attrNameLst>
                                      </p:cBhvr>
                                      <p:tavLst>
                                        <p:tav tm="0">
                                          <p:val>
                                            <p:fltVal val="0"/>
                                          </p:val>
                                        </p:tav>
                                        <p:tav tm="100000">
                                          <p:val>
                                            <p:strVal val="#ppt_h"/>
                                          </p:val>
                                        </p:tav>
                                      </p:tavLst>
                                    </p:anim>
                                    <p:animEffect transition="in" filter="fade">
                                      <p:cBhvr>
                                        <p:cTn id="41" dur="500"/>
                                        <p:tgtEl>
                                          <p:spTgt spid="3076"/>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p:cTn id="46" dur="500" fill="hold"/>
                                        <p:tgtEl>
                                          <p:spTgt spid="3080"/>
                                        </p:tgtEl>
                                        <p:attrNameLst>
                                          <p:attrName>ppt_w</p:attrName>
                                        </p:attrNameLst>
                                      </p:cBhvr>
                                      <p:tavLst>
                                        <p:tav tm="0">
                                          <p:val>
                                            <p:fltVal val="0"/>
                                          </p:val>
                                        </p:tav>
                                        <p:tav tm="100000">
                                          <p:val>
                                            <p:strVal val="#ppt_w"/>
                                          </p:val>
                                        </p:tav>
                                      </p:tavLst>
                                    </p:anim>
                                    <p:anim calcmode="lin" valueType="num">
                                      <p:cBhvr>
                                        <p:cTn id="47" dur="500" fill="hold"/>
                                        <p:tgtEl>
                                          <p:spTgt spid="3080"/>
                                        </p:tgtEl>
                                        <p:attrNameLst>
                                          <p:attrName>ppt_h</p:attrName>
                                        </p:attrNameLst>
                                      </p:cBhvr>
                                      <p:tavLst>
                                        <p:tav tm="0">
                                          <p:val>
                                            <p:fltVal val="0"/>
                                          </p:val>
                                        </p:tav>
                                        <p:tav tm="100000">
                                          <p:val>
                                            <p:strVal val="#ppt_h"/>
                                          </p:val>
                                        </p:tav>
                                      </p:tavLst>
                                    </p:anim>
                                    <p:animEffect transition="in" filter="fade">
                                      <p:cBhvr>
                                        <p:cTn id="48" dur="5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164911" y="312942"/>
            <a:ext cx="3291287" cy="727113"/>
          </a:xfrm>
        </p:spPr>
        <p:txBody>
          <a:bodyPr/>
          <a:lstStyle/>
          <a:p>
            <a:r>
              <a:rPr lang="es-CO" dirty="0" smtClean="0">
                <a:effectLst>
                  <a:glow rad="139700">
                    <a:schemeClr val="accent5">
                      <a:satMod val="175000"/>
                      <a:alpha val="40000"/>
                    </a:schemeClr>
                  </a:glow>
                </a:effectLst>
              </a:rPr>
              <a:t>Platos típicos.</a:t>
            </a:r>
            <a:endParaRPr lang="es-CO" dirty="0">
              <a:effectLst>
                <a:glow rad="139700">
                  <a:schemeClr val="accent5">
                    <a:satMod val="175000"/>
                    <a:alpha val="40000"/>
                  </a:schemeClr>
                </a:glow>
              </a:effectLst>
            </a:endParaRPr>
          </a:p>
        </p:txBody>
      </p:sp>
      <p:pic>
        <p:nvPicPr>
          <p:cNvPr id="4104" name="Picture 8" descr="Resultado de imagen para pirarucu plato tipi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5304" y="1495944"/>
            <a:ext cx="2747672" cy="1697092"/>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1002535" y="1079653"/>
            <a:ext cx="9342304" cy="369332"/>
          </a:xfrm>
          <a:prstGeom prst="rect">
            <a:avLst/>
          </a:prstGeom>
          <a:noFill/>
          <a:ln>
            <a:noFill/>
          </a:ln>
        </p:spPr>
        <p:txBody>
          <a:bodyPr wrap="square" rtlCol="0">
            <a:spAutoFit/>
          </a:bodyPr>
          <a:lstStyle/>
          <a:p>
            <a:r>
              <a:rPr lang="es-CO" dirty="0" smtClean="0"/>
              <a:t>                 *Pirarucú.                                              *Mojojoy.                                             *Humitas</a:t>
            </a:r>
            <a:endParaRPr lang="es-CO" dirty="0"/>
          </a:p>
        </p:txBody>
      </p:sp>
      <p:pic>
        <p:nvPicPr>
          <p:cNvPr id="4106" name="Picture 10" descr="https://www.lifeder.com/wp-content/uploads/2017/05/mojojo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4866" y="1495944"/>
            <a:ext cx="3091379" cy="1697092"/>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https://www.lifeder.com/wp-content/uploads/2017/05/humita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4806" y="1448985"/>
            <a:ext cx="2956791" cy="1744051"/>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comidas tipicas tradicionales del amazonas colombiano como el inchipap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5304" y="3747034"/>
            <a:ext cx="2747672" cy="1799423"/>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1268523" y="3377702"/>
            <a:ext cx="9546293" cy="369332"/>
          </a:xfrm>
          <a:prstGeom prst="rect">
            <a:avLst/>
          </a:prstGeom>
          <a:noFill/>
          <a:ln>
            <a:noFill/>
          </a:ln>
        </p:spPr>
        <p:txBody>
          <a:bodyPr wrap="square" rtlCol="0">
            <a:spAutoFit/>
          </a:bodyPr>
          <a:lstStyle/>
          <a:p>
            <a:r>
              <a:rPr lang="es-CO" dirty="0" smtClean="0"/>
              <a:t>             *Inchicapi.                                        *Mosqueado.                                            *Casable.</a:t>
            </a:r>
            <a:endParaRPr lang="es-CO" dirty="0"/>
          </a:p>
        </p:txBody>
      </p:sp>
      <p:pic>
        <p:nvPicPr>
          <p:cNvPr id="4112" name="Picture 16" descr="https://www.lifeder.com/wp-content/uploads/2017/05/moquead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4866" y="3747034"/>
            <a:ext cx="3091379" cy="1799423"/>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18" descr="https://www.lifeder.com/wp-content/uploads/2017/05/casab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48135" y="3747033"/>
            <a:ext cx="2923462" cy="1799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7294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104"/>
                                        </p:tgtEl>
                                        <p:attrNameLst>
                                          <p:attrName>style.visibility</p:attrName>
                                        </p:attrNameLst>
                                      </p:cBhvr>
                                      <p:to>
                                        <p:strVal val="visible"/>
                                      </p:to>
                                    </p:set>
                                    <p:anim calcmode="lin" valueType="num">
                                      <p:cBhvr>
                                        <p:cTn id="14" dur="500" fill="hold"/>
                                        <p:tgtEl>
                                          <p:spTgt spid="4104"/>
                                        </p:tgtEl>
                                        <p:attrNameLst>
                                          <p:attrName>ppt_w</p:attrName>
                                        </p:attrNameLst>
                                      </p:cBhvr>
                                      <p:tavLst>
                                        <p:tav tm="0">
                                          <p:val>
                                            <p:fltVal val="0"/>
                                          </p:val>
                                        </p:tav>
                                        <p:tav tm="100000">
                                          <p:val>
                                            <p:strVal val="#ppt_w"/>
                                          </p:val>
                                        </p:tav>
                                      </p:tavLst>
                                    </p:anim>
                                    <p:anim calcmode="lin" valueType="num">
                                      <p:cBhvr>
                                        <p:cTn id="15" dur="500" fill="hold"/>
                                        <p:tgtEl>
                                          <p:spTgt spid="4104"/>
                                        </p:tgtEl>
                                        <p:attrNameLst>
                                          <p:attrName>ppt_h</p:attrName>
                                        </p:attrNameLst>
                                      </p:cBhvr>
                                      <p:tavLst>
                                        <p:tav tm="0">
                                          <p:val>
                                            <p:fltVal val="0"/>
                                          </p:val>
                                        </p:tav>
                                        <p:tav tm="100000">
                                          <p:val>
                                            <p:strVal val="#ppt_h"/>
                                          </p:val>
                                        </p:tav>
                                      </p:tavLst>
                                    </p:anim>
                                    <p:animEffect transition="in" filter="fade">
                                      <p:cBhvr>
                                        <p:cTn id="16" dur="500"/>
                                        <p:tgtEl>
                                          <p:spTgt spid="410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106"/>
                                        </p:tgtEl>
                                        <p:attrNameLst>
                                          <p:attrName>style.visibility</p:attrName>
                                        </p:attrNameLst>
                                      </p:cBhvr>
                                      <p:to>
                                        <p:strVal val="visible"/>
                                      </p:to>
                                    </p:set>
                                    <p:anim calcmode="lin" valueType="num">
                                      <p:cBhvr>
                                        <p:cTn id="21" dur="500" fill="hold"/>
                                        <p:tgtEl>
                                          <p:spTgt spid="4106"/>
                                        </p:tgtEl>
                                        <p:attrNameLst>
                                          <p:attrName>ppt_w</p:attrName>
                                        </p:attrNameLst>
                                      </p:cBhvr>
                                      <p:tavLst>
                                        <p:tav tm="0">
                                          <p:val>
                                            <p:fltVal val="0"/>
                                          </p:val>
                                        </p:tav>
                                        <p:tav tm="100000">
                                          <p:val>
                                            <p:strVal val="#ppt_w"/>
                                          </p:val>
                                        </p:tav>
                                      </p:tavLst>
                                    </p:anim>
                                    <p:anim calcmode="lin" valueType="num">
                                      <p:cBhvr>
                                        <p:cTn id="22" dur="500" fill="hold"/>
                                        <p:tgtEl>
                                          <p:spTgt spid="4106"/>
                                        </p:tgtEl>
                                        <p:attrNameLst>
                                          <p:attrName>ppt_h</p:attrName>
                                        </p:attrNameLst>
                                      </p:cBhvr>
                                      <p:tavLst>
                                        <p:tav tm="0">
                                          <p:val>
                                            <p:fltVal val="0"/>
                                          </p:val>
                                        </p:tav>
                                        <p:tav tm="100000">
                                          <p:val>
                                            <p:strVal val="#ppt_h"/>
                                          </p:val>
                                        </p:tav>
                                      </p:tavLst>
                                    </p:anim>
                                    <p:animEffect transition="in" filter="fade">
                                      <p:cBhvr>
                                        <p:cTn id="23" dur="500"/>
                                        <p:tgtEl>
                                          <p:spTgt spid="410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108"/>
                                        </p:tgtEl>
                                        <p:attrNameLst>
                                          <p:attrName>style.visibility</p:attrName>
                                        </p:attrNameLst>
                                      </p:cBhvr>
                                      <p:to>
                                        <p:strVal val="visible"/>
                                      </p:to>
                                    </p:set>
                                    <p:anim calcmode="lin" valueType="num">
                                      <p:cBhvr>
                                        <p:cTn id="28" dur="500" fill="hold"/>
                                        <p:tgtEl>
                                          <p:spTgt spid="4108"/>
                                        </p:tgtEl>
                                        <p:attrNameLst>
                                          <p:attrName>ppt_w</p:attrName>
                                        </p:attrNameLst>
                                      </p:cBhvr>
                                      <p:tavLst>
                                        <p:tav tm="0">
                                          <p:val>
                                            <p:fltVal val="0"/>
                                          </p:val>
                                        </p:tav>
                                        <p:tav tm="100000">
                                          <p:val>
                                            <p:strVal val="#ppt_w"/>
                                          </p:val>
                                        </p:tav>
                                      </p:tavLst>
                                    </p:anim>
                                    <p:anim calcmode="lin" valueType="num">
                                      <p:cBhvr>
                                        <p:cTn id="29" dur="500" fill="hold"/>
                                        <p:tgtEl>
                                          <p:spTgt spid="4108"/>
                                        </p:tgtEl>
                                        <p:attrNameLst>
                                          <p:attrName>ppt_h</p:attrName>
                                        </p:attrNameLst>
                                      </p:cBhvr>
                                      <p:tavLst>
                                        <p:tav tm="0">
                                          <p:val>
                                            <p:fltVal val="0"/>
                                          </p:val>
                                        </p:tav>
                                        <p:tav tm="100000">
                                          <p:val>
                                            <p:strVal val="#ppt_h"/>
                                          </p:val>
                                        </p:tav>
                                      </p:tavLst>
                                    </p:anim>
                                    <p:animEffect transition="in" filter="fade">
                                      <p:cBhvr>
                                        <p:cTn id="30" dur="500"/>
                                        <p:tgtEl>
                                          <p:spTgt spid="4108"/>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down)">
                                      <p:cBhvr>
                                        <p:cTn id="35" dur="580">
                                          <p:stCondLst>
                                            <p:cond delay="0"/>
                                          </p:stCondLst>
                                        </p:cTn>
                                        <p:tgtEl>
                                          <p:spTgt spid="6"/>
                                        </p:tgtEl>
                                      </p:cBhvr>
                                    </p:animEffect>
                                    <p:anim calcmode="lin" valueType="num">
                                      <p:cBhvr>
                                        <p:cTn id="3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1" dur="26">
                                          <p:stCondLst>
                                            <p:cond delay="650"/>
                                          </p:stCondLst>
                                        </p:cTn>
                                        <p:tgtEl>
                                          <p:spTgt spid="6"/>
                                        </p:tgtEl>
                                      </p:cBhvr>
                                      <p:to x="100000" y="60000"/>
                                    </p:animScale>
                                    <p:animScale>
                                      <p:cBhvr>
                                        <p:cTn id="42" dur="166" decel="50000">
                                          <p:stCondLst>
                                            <p:cond delay="676"/>
                                          </p:stCondLst>
                                        </p:cTn>
                                        <p:tgtEl>
                                          <p:spTgt spid="6"/>
                                        </p:tgtEl>
                                      </p:cBhvr>
                                      <p:to x="100000" y="100000"/>
                                    </p:animScale>
                                    <p:animScale>
                                      <p:cBhvr>
                                        <p:cTn id="43" dur="26">
                                          <p:stCondLst>
                                            <p:cond delay="1312"/>
                                          </p:stCondLst>
                                        </p:cTn>
                                        <p:tgtEl>
                                          <p:spTgt spid="6"/>
                                        </p:tgtEl>
                                      </p:cBhvr>
                                      <p:to x="100000" y="80000"/>
                                    </p:animScale>
                                    <p:animScale>
                                      <p:cBhvr>
                                        <p:cTn id="44" dur="166" decel="50000">
                                          <p:stCondLst>
                                            <p:cond delay="1338"/>
                                          </p:stCondLst>
                                        </p:cTn>
                                        <p:tgtEl>
                                          <p:spTgt spid="6"/>
                                        </p:tgtEl>
                                      </p:cBhvr>
                                      <p:to x="100000" y="100000"/>
                                    </p:animScale>
                                    <p:animScale>
                                      <p:cBhvr>
                                        <p:cTn id="45" dur="26">
                                          <p:stCondLst>
                                            <p:cond delay="1642"/>
                                          </p:stCondLst>
                                        </p:cTn>
                                        <p:tgtEl>
                                          <p:spTgt spid="6"/>
                                        </p:tgtEl>
                                      </p:cBhvr>
                                      <p:to x="100000" y="90000"/>
                                    </p:animScale>
                                    <p:animScale>
                                      <p:cBhvr>
                                        <p:cTn id="46" dur="166" decel="50000">
                                          <p:stCondLst>
                                            <p:cond delay="1668"/>
                                          </p:stCondLst>
                                        </p:cTn>
                                        <p:tgtEl>
                                          <p:spTgt spid="6"/>
                                        </p:tgtEl>
                                      </p:cBhvr>
                                      <p:to x="100000" y="100000"/>
                                    </p:animScale>
                                    <p:animScale>
                                      <p:cBhvr>
                                        <p:cTn id="47" dur="26">
                                          <p:stCondLst>
                                            <p:cond delay="1808"/>
                                          </p:stCondLst>
                                        </p:cTn>
                                        <p:tgtEl>
                                          <p:spTgt spid="6"/>
                                        </p:tgtEl>
                                      </p:cBhvr>
                                      <p:to x="100000" y="95000"/>
                                    </p:animScale>
                                    <p:animScale>
                                      <p:cBhvr>
                                        <p:cTn id="48" dur="166" decel="50000">
                                          <p:stCondLst>
                                            <p:cond delay="1834"/>
                                          </p:stCondLst>
                                        </p:cTn>
                                        <p:tgtEl>
                                          <p:spTgt spid="6"/>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4110"/>
                                        </p:tgtEl>
                                        <p:attrNameLst>
                                          <p:attrName>style.visibility</p:attrName>
                                        </p:attrNameLst>
                                      </p:cBhvr>
                                      <p:to>
                                        <p:strVal val="visible"/>
                                      </p:to>
                                    </p:set>
                                    <p:anim calcmode="lin" valueType="num">
                                      <p:cBhvr>
                                        <p:cTn id="53" dur="500" fill="hold"/>
                                        <p:tgtEl>
                                          <p:spTgt spid="4110"/>
                                        </p:tgtEl>
                                        <p:attrNameLst>
                                          <p:attrName>ppt_w</p:attrName>
                                        </p:attrNameLst>
                                      </p:cBhvr>
                                      <p:tavLst>
                                        <p:tav tm="0">
                                          <p:val>
                                            <p:fltVal val="0"/>
                                          </p:val>
                                        </p:tav>
                                        <p:tav tm="100000">
                                          <p:val>
                                            <p:strVal val="#ppt_w"/>
                                          </p:val>
                                        </p:tav>
                                      </p:tavLst>
                                    </p:anim>
                                    <p:anim calcmode="lin" valueType="num">
                                      <p:cBhvr>
                                        <p:cTn id="54" dur="500" fill="hold"/>
                                        <p:tgtEl>
                                          <p:spTgt spid="4110"/>
                                        </p:tgtEl>
                                        <p:attrNameLst>
                                          <p:attrName>ppt_h</p:attrName>
                                        </p:attrNameLst>
                                      </p:cBhvr>
                                      <p:tavLst>
                                        <p:tav tm="0">
                                          <p:val>
                                            <p:fltVal val="0"/>
                                          </p:val>
                                        </p:tav>
                                        <p:tav tm="100000">
                                          <p:val>
                                            <p:strVal val="#ppt_h"/>
                                          </p:val>
                                        </p:tav>
                                      </p:tavLst>
                                    </p:anim>
                                    <p:animEffect transition="in" filter="fade">
                                      <p:cBhvr>
                                        <p:cTn id="55" dur="500"/>
                                        <p:tgtEl>
                                          <p:spTgt spid="4110"/>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nodeType="clickEffect">
                                  <p:stCondLst>
                                    <p:cond delay="0"/>
                                  </p:stCondLst>
                                  <p:childTnLst>
                                    <p:set>
                                      <p:cBhvr>
                                        <p:cTn id="59" dur="1" fill="hold">
                                          <p:stCondLst>
                                            <p:cond delay="0"/>
                                          </p:stCondLst>
                                        </p:cTn>
                                        <p:tgtEl>
                                          <p:spTgt spid="4112"/>
                                        </p:tgtEl>
                                        <p:attrNameLst>
                                          <p:attrName>style.visibility</p:attrName>
                                        </p:attrNameLst>
                                      </p:cBhvr>
                                      <p:to>
                                        <p:strVal val="visible"/>
                                      </p:to>
                                    </p:set>
                                    <p:anim calcmode="lin" valueType="num">
                                      <p:cBhvr>
                                        <p:cTn id="60" dur="500" fill="hold"/>
                                        <p:tgtEl>
                                          <p:spTgt spid="4112"/>
                                        </p:tgtEl>
                                        <p:attrNameLst>
                                          <p:attrName>ppt_w</p:attrName>
                                        </p:attrNameLst>
                                      </p:cBhvr>
                                      <p:tavLst>
                                        <p:tav tm="0">
                                          <p:val>
                                            <p:fltVal val="0"/>
                                          </p:val>
                                        </p:tav>
                                        <p:tav tm="100000">
                                          <p:val>
                                            <p:strVal val="#ppt_w"/>
                                          </p:val>
                                        </p:tav>
                                      </p:tavLst>
                                    </p:anim>
                                    <p:anim calcmode="lin" valueType="num">
                                      <p:cBhvr>
                                        <p:cTn id="61" dur="500" fill="hold"/>
                                        <p:tgtEl>
                                          <p:spTgt spid="4112"/>
                                        </p:tgtEl>
                                        <p:attrNameLst>
                                          <p:attrName>ppt_h</p:attrName>
                                        </p:attrNameLst>
                                      </p:cBhvr>
                                      <p:tavLst>
                                        <p:tav tm="0">
                                          <p:val>
                                            <p:fltVal val="0"/>
                                          </p:val>
                                        </p:tav>
                                        <p:tav tm="100000">
                                          <p:val>
                                            <p:strVal val="#ppt_h"/>
                                          </p:val>
                                        </p:tav>
                                      </p:tavLst>
                                    </p:anim>
                                    <p:animEffect transition="in" filter="fade">
                                      <p:cBhvr>
                                        <p:cTn id="62" dur="500"/>
                                        <p:tgtEl>
                                          <p:spTgt spid="4112"/>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nodeType="clickEffect">
                                  <p:stCondLst>
                                    <p:cond delay="0"/>
                                  </p:stCondLst>
                                  <p:childTnLst>
                                    <p:set>
                                      <p:cBhvr>
                                        <p:cTn id="66" dur="1" fill="hold">
                                          <p:stCondLst>
                                            <p:cond delay="0"/>
                                          </p:stCondLst>
                                        </p:cTn>
                                        <p:tgtEl>
                                          <p:spTgt spid="4114"/>
                                        </p:tgtEl>
                                        <p:attrNameLst>
                                          <p:attrName>style.visibility</p:attrName>
                                        </p:attrNameLst>
                                      </p:cBhvr>
                                      <p:to>
                                        <p:strVal val="visible"/>
                                      </p:to>
                                    </p:set>
                                    <p:anim calcmode="lin" valueType="num">
                                      <p:cBhvr>
                                        <p:cTn id="67" dur="500" fill="hold"/>
                                        <p:tgtEl>
                                          <p:spTgt spid="4114"/>
                                        </p:tgtEl>
                                        <p:attrNameLst>
                                          <p:attrName>ppt_w</p:attrName>
                                        </p:attrNameLst>
                                      </p:cBhvr>
                                      <p:tavLst>
                                        <p:tav tm="0">
                                          <p:val>
                                            <p:fltVal val="0"/>
                                          </p:val>
                                        </p:tav>
                                        <p:tav tm="100000">
                                          <p:val>
                                            <p:strVal val="#ppt_w"/>
                                          </p:val>
                                        </p:tav>
                                      </p:tavLst>
                                    </p:anim>
                                    <p:anim calcmode="lin" valueType="num">
                                      <p:cBhvr>
                                        <p:cTn id="68" dur="500" fill="hold"/>
                                        <p:tgtEl>
                                          <p:spTgt spid="4114"/>
                                        </p:tgtEl>
                                        <p:attrNameLst>
                                          <p:attrName>ppt_h</p:attrName>
                                        </p:attrNameLst>
                                      </p:cBhvr>
                                      <p:tavLst>
                                        <p:tav tm="0">
                                          <p:val>
                                            <p:fltVal val="0"/>
                                          </p:val>
                                        </p:tav>
                                        <p:tav tm="100000">
                                          <p:val>
                                            <p:strVal val="#ppt_h"/>
                                          </p:val>
                                        </p:tav>
                                      </p:tavLst>
                                    </p:anim>
                                    <p:animEffect transition="in" filter="fade">
                                      <p:cBhvr>
                                        <p:cTn id="69" dur="500"/>
                                        <p:tgtEl>
                                          <p:spTgt spid="4114"/>
                                        </p:tgtEl>
                                      </p:cBhvr>
                                    </p:animEffect>
                                  </p:childTnLst>
                                </p:cTn>
                              </p:par>
                            </p:childTnLst>
                          </p:cTn>
                        </p:par>
                      </p:childTnLst>
                    </p:cTn>
                  </p:par>
                  <p:par>
                    <p:cTn id="70" fill="hold">
                      <p:stCondLst>
                        <p:cond delay="indefinite"/>
                      </p:stCondLst>
                      <p:childTnLst>
                        <p:par>
                          <p:cTn id="71" fill="hold">
                            <p:stCondLst>
                              <p:cond delay="0"/>
                            </p:stCondLst>
                            <p:childTnLst>
                              <p:par>
                                <p:cTn id="72" presetID="26" presetClass="entr" presetSubtype="0" fill="hold" grpId="0" nodeType="click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580">
                                          <p:stCondLst>
                                            <p:cond delay="0"/>
                                          </p:stCondLst>
                                        </p:cTn>
                                        <p:tgtEl>
                                          <p:spTgt spid="7"/>
                                        </p:tgtEl>
                                      </p:cBhvr>
                                    </p:animEffect>
                                    <p:anim calcmode="lin" valueType="num">
                                      <p:cBhvr>
                                        <p:cTn id="7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80" dur="26">
                                          <p:stCondLst>
                                            <p:cond delay="650"/>
                                          </p:stCondLst>
                                        </p:cTn>
                                        <p:tgtEl>
                                          <p:spTgt spid="7"/>
                                        </p:tgtEl>
                                      </p:cBhvr>
                                      <p:to x="100000" y="60000"/>
                                    </p:animScale>
                                    <p:animScale>
                                      <p:cBhvr>
                                        <p:cTn id="81" dur="166" decel="50000">
                                          <p:stCondLst>
                                            <p:cond delay="676"/>
                                          </p:stCondLst>
                                        </p:cTn>
                                        <p:tgtEl>
                                          <p:spTgt spid="7"/>
                                        </p:tgtEl>
                                      </p:cBhvr>
                                      <p:to x="100000" y="100000"/>
                                    </p:animScale>
                                    <p:animScale>
                                      <p:cBhvr>
                                        <p:cTn id="82" dur="26">
                                          <p:stCondLst>
                                            <p:cond delay="1312"/>
                                          </p:stCondLst>
                                        </p:cTn>
                                        <p:tgtEl>
                                          <p:spTgt spid="7"/>
                                        </p:tgtEl>
                                      </p:cBhvr>
                                      <p:to x="100000" y="80000"/>
                                    </p:animScale>
                                    <p:animScale>
                                      <p:cBhvr>
                                        <p:cTn id="83" dur="166" decel="50000">
                                          <p:stCondLst>
                                            <p:cond delay="1338"/>
                                          </p:stCondLst>
                                        </p:cTn>
                                        <p:tgtEl>
                                          <p:spTgt spid="7"/>
                                        </p:tgtEl>
                                      </p:cBhvr>
                                      <p:to x="100000" y="100000"/>
                                    </p:animScale>
                                    <p:animScale>
                                      <p:cBhvr>
                                        <p:cTn id="84" dur="26">
                                          <p:stCondLst>
                                            <p:cond delay="1642"/>
                                          </p:stCondLst>
                                        </p:cTn>
                                        <p:tgtEl>
                                          <p:spTgt spid="7"/>
                                        </p:tgtEl>
                                      </p:cBhvr>
                                      <p:to x="100000" y="90000"/>
                                    </p:animScale>
                                    <p:animScale>
                                      <p:cBhvr>
                                        <p:cTn id="85" dur="166" decel="50000">
                                          <p:stCondLst>
                                            <p:cond delay="1668"/>
                                          </p:stCondLst>
                                        </p:cTn>
                                        <p:tgtEl>
                                          <p:spTgt spid="7"/>
                                        </p:tgtEl>
                                      </p:cBhvr>
                                      <p:to x="100000" y="100000"/>
                                    </p:animScale>
                                    <p:animScale>
                                      <p:cBhvr>
                                        <p:cTn id="86" dur="26">
                                          <p:stCondLst>
                                            <p:cond delay="1808"/>
                                          </p:stCondLst>
                                        </p:cTn>
                                        <p:tgtEl>
                                          <p:spTgt spid="7"/>
                                        </p:tgtEl>
                                      </p:cBhvr>
                                      <p:to x="100000" y="95000"/>
                                    </p:animScale>
                                    <p:animScale>
                                      <p:cBhvr>
                                        <p:cTn id="87"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61DDDE80-2DFA-4F2A-B66F-72059846BDAA}"/>
    </a:ext>
  </a:extLst>
</a:theme>
</file>

<file path=docProps/app.xml><?xml version="1.0" encoding="utf-8"?>
<Properties xmlns="http://schemas.openxmlformats.org/officeDocument/2006/extended-properties" xmlns:vt="http://schemas.openxmlformats.org/officeDocument/2006/docPropsVTypes">
  <Template>TM03457452[[fn=Celestial]]</Template>
  <TotalTime>386</TotalTime>
  <Words>802</Words>
  <Application>Microsoft Office PowerPoint</Application>
  <PresentationFormat>Panorámica</PresentationFormat>
  <Paragraphs>129</Paragraphs>
  <Slides>14</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14</vt:i4>
      </vt:variant>
    </vt:vector>
  </HeadingPairs>
  <TitlesOfParts>
    <vt:vector size="18" baseType="lpstr">
      <vt:lpstr>Arial</vt:lpstr>
      <vt:lpstr>Calibri</vt:lpstr>
      <vt:lpstr>Calibri Light</vt:lpstr>
      <vt:lpstr>Celestial</vt:lpstr>
      <vt:lpstr>Región amazónica</vt:lpstr>
      <vt:lpstr>La región amazónica.</vt:lpstr>
      <vt:lpstr>Departamentos.</vt:lpstr>
      <vt:lpstr>Subregiones.</vt:lpstr>
      <vt:lpstr>Grupos indígenas de la región andina.</vt:lpstr>
      <vt:lpstr>Costumbres.</vt:lpstr>
      <vt:lpstr>Artesanía.</vt:lpstr>
      <vt:lpstr>Gastronomía.</vt:lpstr>
      <vt:lpstr>Platos típicos.</vt:lpstr>
      <vt:lpstr>Festividades.</vt:lpstr>
      <vt:lpstr>   Bailes típicos.</vt:lpstr>
      <vt:lpstr>Traje típico según departamento.</vt:lpstr>
      <vt:lpstr>Mitos y leyendas.</vt:lpstr>
      <vt:lpstr>Wedgrafia.</vt:lpstr>
    </vt:vector>
  </TitlesOfParts>
  <Company>Secretaria de educacion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Región amazónica</dc:title>
  <dc:creator>Estudiantes</dc:creator>
  <cp:lastModifiedBy>Estudiantes</cp:lastModifiedBy>
  <cp:revision>34</cp:revision>
  <dcterms:created xsi:type="dcterms:W3CDTF">2018-07-30T11:55:13Z</dcterms:created>
  <dcterms:modified xsi:type="dcterms:W3CDTF">2018-08-01T14:10:44Z</dcterms:modified>
</cp:coreProperties>
</file>